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9"/>
  </p:notesMasterIdLst>
  <p:sldIdLst>
    <p:sldId id="275" r:id="rId5"/>
    <p:sldId id="283" r:id="rId6"/>
    <p:sldId id="277" r:id="rId7"/>
    <p:sldId id="280" r:id="rId8"/>
    <p:sldId id="270" r:id="rId9"/>
    <p:sldId id="295" r:id="rId10"/>
    <p:sldId id="296" r:id="rId11"/>
    <p:sldId id="305" r:id="rId12"/>
    <p:sldId id="302" r:id="rId13"/>
    <p:sldId id="304" r:id="rId14"/>
    <p:sldId id="303" r:id="rId15"/>
    <p:sldId id="309" r:id="rId16"/>
    <p:sldId id="306" r:id="rId17"/>
    <p:sldId id="308" r:id="rId18"/>
    <p:sldId id="310" r:id="rId19"/>
    <p:sldId id="276" r:id="rId20"/>
    <p:sldId id="312" r:id="rId21"/>
    <p:sldId id="286" r:id="rId22"/>
    <p:sldId id="313" r:id="rId23"/>
    <p:sldId id="315" r:id="rId24"/>
    <p:sldId id="316" r:id="rId25"/>
    <p:sldId id="317" r:id="rId26"/>
    <p:sldId id="318" r:id="rId27"/>
    <p:sldId id="311" r:id="rId28"/>
  </p:sldIdLst>
  <p:sldSz cx="9144000" cy="5143500" type="screen16x9"/>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BA"/>
    <a:srgbClr val="6EB12D"/>
    <a:srgbClr val="98273F"/>
    <a:srgbClr val="962740"/>
    <a:srgbClr val="912383"/>
    <a:srgbClr val="9C3990"/>
    <a:srgbClr val="E31B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5E7FED-EA43-4CA5-A7E0-29ED98FCC11C}" v="5" dt="2022-11-30T10:37:36.937"/>
    <p1510:client id="{DA14DB44-3D66-4895-9726-2D857E98FF3E}" v="1" dt="2023-01-19T10:18:35.598"/>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Stijl, donker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3" autoAdjust="0"/>
  </p:normalViewPr>
  <p:slideViewPr>
    <p:cSldViewPr snapToGrid="0" snapToObjects="1">
      <p:cViewPr varScale="1">
        <p:scale>
          <a:sx n="147" d="100"/>
          <a:sy n="147" d="100"/>
        </p:scale>
        <p:origin x="150"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98273F"/>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98273F"/>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rgbClr val="98273F"/>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98273F"/>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chemeClr val="bg1">
            <a:lumMod val="65000"/>
          </a:schemeClr>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11.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005ABA"/>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chemeClr val="bg1">
            <a:lumMod val="65000"/>
          </a:schemeClr>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chemeClr val="bg1">
            <a:lumMod val="65000"/>
          </a:schemeClr>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chemeClr val="bg1">
            <a:lumMod val="65000"/>
          </a:schemeClr>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005ABA"/>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6EB12D"/>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6.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6EB12D"/>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rgbClr val="005ABA"/>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6EB12D"/>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16"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chemeClr val="bg1">
            <a:lumMod val="65000"/>
          </a:schemeClr>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0070C0"/>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005ABA"/>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chemeClr val="bg1">
            <a:lumMod val="65000"/>
          </a:schemeClr>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6EB12D"/>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9.xml><?xml version="1.0" encoding="utf-8"?>
<dgm:dataModel xmlns:dgm="http://schemas.openxmlformats.org/drawingml/2006/diagram" xmlns:a="http://schemas.openxmlformats.org/drawingml/2006/main">
  <dgm:ptLst>
    <dgm:pt modelId="{725B2081-D263-456D-83CB-5D5543E3F6F1}" type="doc">
      <dgm:prSet loTypeId="urn:microsoft.com/office/officeart/2005/8/layout/equation1" loCatId="process" qsTypeId="urn:microsoft.com/office/officeart/2005/8/quickstyle/simple1" qsCatId="simple" csTypeId="urn:microsoft.com/office/officeart/2005/8/colors/accent1_2" csCatId="accent1" phldr="1"/>
      <dgm:spPr/>
    </dgm:pt>
    <dgm:pt modelId="{731AE513-BEC0-4BF7-94E5-B71022D74275}">
      <dgm:prSet phldrT="[Tekst]" custT="1"/>
      <dgm:spPr>
        <a:solidFill>
          <a:srgbClr val="6EB12D"/>
        </a:solidFill>
      </dgm:spPr>
      <dgm:t>
        <a:bodyPr/>
        <a:lstStyle/>
        <a:p>
          <a:r>
            <a:rPr lang="nl-NL" sz="800" dirty="0"/>
            <a:t>Fase 0</a:t>
          </a:r>
        </a:p>
      </dgm:t>
    </dgm:pt>
    <dgm:pt modelId="{C446F055-5246-4934-83AC-82FD5B2BCA67}" type="parTrans" cxnId="{E3892121-A263-4880-8353-DF48E800800B}">
      <dgm:prSet/>
      <dgm:spPr/>
      <dgm:t>
        <a:bodyPr/>
        <a:lstStyle/>
        <a:p>
          <a:endParaRPr lang="nl-NL"/>
        </a:p>
      </dgm:t>
    </dgm:pt>
    <dgm:pt modelId="{74C64E29-0C5A-453E-B5A5-F6E3E0A607A5}" type="sibTrans" cxnId="{E3892121-A263-4880-8353-DF48E800800B}">
      <dgm:prSet/>
      <dgm:spPr>
        <a:solidFill>
          <a:srgbClr val="98273F"/>
        </a:solidFill>
      </dgm:spPr>
      <dgm:t>
        <a:bodyPr/>
        <a:lstStyle/>
        <a:p>
          <a:endParaRPr lang="nl-NL"/>
        </a:p>
      </dgm:t>
    </dgm:pt>
    <dgm:pt modelId="{596A0522-15EB-40F6-A467-C34DF647E5A9}">
      <dgm:prSet phldrT="[Tekst]" custT="1"/>
      <dgm:spPr>
        <a:solidFill>
          <a:srgbClr val="6EB12D"/>
        </a:solidFill>
      </dgm:spPr>
      <dgm:t>
        <a:bodyPr/>
        <a:lstStyle/>
        <a:p>
          <a:r>
            <a:rPr lang="nl-NL" sz="800" dirty="0"/>
            <a:t>Fase 2</a:t>
          </a:r>
        </a:p>
      </dgm:t>
    </dgm:pt>
    <dgm:pt modelId="{C53BF470-E7E6-4E05-AACB-4421EFCFCDE4}" type="parTrans" cxnId="{7818E574-F2B4-4D48-8CE6-46D5EE9AB013}">
      <dgm:prSet/>
      <dgm:spPr/>
      <dgm:t>
        <a:bodyPr/>
        <a:lstStyle/>
        <a:p>
          <a:endParaRPr lang="nl-NL"/>
        </a:p>
      </dgm:t>
    </dgm:pt>
    <dgm:pt modelId="{72F2F5B8-0873-45CA-816B-7E303730C08D}" type="sibTrans" cxnId="{7818E574-F2B4-4D48-8CE6-46D5EE9AB013}">
      <dgm:prSet/>
      <dgm:spPr>
        <a:solidFill>
          <a:srgbClr val="98273F"/>
        </a:solidFill>
      </dgm:spPr>
      <dgm:t>
        <a:bodyPr/>
        <a:lstStyle/>
        <a:p>
          <a:endParaRPr lang="nl-NL"/>
        </a:p>
      </dgm:t>
    </dgm:pt>
    <dgm:pt modelId="{59A7B44F-E59A-47E9-946C-06F238FCD561}">
      <dgm:prSet phldrT="[Tekst]" custT="1"/>
      <dgm:spPr>
        <a:solidFill>
          <a:srgbClr val="005ABA"/>
        </a:solidFill>
      </dgm:spPr>
      <dgm:t>
        <a:bodyPr/>
        <a:lstStyle/>
        <a:p>
          <a:r>
            <a:rPr lang="nl-NL" sz="800" dirty="0"/>
            <a:t>Fase 3</a:t>
          </a:r>
        </a:p>
      </dgm:t>
    </dgm:pt>
    <dgm:pt modelId="{2C001B7B-744A-49EB-84C5-07843218A541}" type="parTrans" cxnId="{FCA89C51-B5F3-4796-A16D-FA00870604E5}">
      <dgm:prSet/>
      <dgm:spPr/>
      <dgm:t>
        <a:bodyPr/>
        <a:lstStyle/>
        <a:p>
          <a:endParaRPr lang="nl-NL"/>
        </a:p>
      </dgm:t>
    </dgm:pt>
    <dgm:pt modelId="{3457E69D-CE70-45AD-AD6A-9995D6D7F6FE}" type="sibTrans" cxnId="{FCA89C51-B5F3-4796-A16D-FA00870604E5}">
      <dgm:prSet/>
      <dgm:spPr/>
      <dgm:t>
        <a:bodyPr/>
        <a:lstStyle/>
        <a:p>
          <a:endParaRPr lang="nl-NL"/>
        </a:p>
      </dgm:t>
    </dgm:pt>
    <dgm:pt modelId="{348E0A7E-FD4C-4154-A4B6-AEBF0BA88950}">
      <dgm:prSet custT="1"/>
      <dgm:spPr>
        <a:solidFill>
          <a:srgbClr val="6EB12D"/>
        </a:solidFill>
      </dgm:spPr>
      <dgm:t>
        <a:bodyPr/>
        <a:lstStyle/>
        <a:p>
          <a:r>
            <a:rPr lang="nl-NL" sz="800" dirty="0"/>
            <a:t>Fase 1</a:t>
          </a:r>
        </a:p>
      </dgm:t>
    </dgm:pt>
    <dgm:pt modelId="{54DF0A55-5C79-4077-BBCD-B85EAF2050BC}" type="parTrans" cxnId="{70F5800F-5D98-44AE-9AE9-2C3FB8059262}">
      <dgm:prSet/>
      <dgm:spPr/>
      <dgm:t>
        <a:bodyPr/>
        <a:lstStyle/>
        <a:p>
          <a:endParaRPr lang="nl-NL"/>
        </a:p>
      </dgm:t>
    </dgm:pt>
    <dgm:pt modelId="{911D0FCA-A83F-4177-BD53-3181A766078E}" type="sibTrans" cxnId="{70F5800F-5D98-44AE-9AE9-2C3FB8059262}">
      <dgm:prSet/>
      <dgm:spPr>
        <a:solidFill>
          <a:srgbClr val="98273F"/>
        </a:solidFill>
      </dgm:spPr>
      <dgm:t>
        <a:bodyPr/>
        <a:lstStyle/>
        <a:p>
          <a:endParaRPr lang="nl-NL"/>
        </a:p>
      </dgm:t>
    </dgm:pt>
    <dgm:pt modelId="{2A5CF3B2-14CC-4458-81CC-4F636F573EB8}" type="pres">
      <dgm:prSet presAssocID="{725B2081-D263-456D-83CB-5D5543E3F6F1}" presName="linearFlow" presStyleCnt="0">
        <dgm:presLayoutVars>
          <dgm:dir/>
          <dgm:resizeHandles val="exact"/>
        </dgm:presLayoutVars>
      </dgm:prSet>
      <dgm:spPr/>
    </dgm:pt>
    <dgm:pt modelId="{70AEBBD6-F48B-4106-83C4-3648A6D89160}" type="pres">
      <dgm:prSet presAssocID="{731AE513-BEC0-4BF7-94E5-B71022D74275}" presName="node" presStyleLbl="node1" presStyleIdx="0" presStyleCnt="4">
        <dgm:presLayoutVars>
          <dgm:bulletEnabled val="1"/>
        </dgm:presLayoutVars>
      </dgm:prSet>
      <dgm:spPr/>
    </dgm:pt>
    <dgm:pt modelId="{9A7F66F6-52FD-48DD-8C4E-09AF1121B5D2}" type="pres">
      <dgm:prSet presAssocID="{74C64E29-0C5A-453E-B5A5-F6E3E0A607A5}" presName="spacerL" presStyleCnt="0"/>
      <dgm:spPr/>
    </dgm:pt>
    <dgm:pt modelId="{197D45DD-4AFE-4CB3-A967-000144EA9626}" type="pres">
      <dgm:prSet presAssocID="{74C64E29-0C5A-453E-B5A5-F6E3E0A607A5}" presName="sibTrans" presStyleLbl="sibTrans2D1" presStyleIdx="0" presStyleCnt="3" custScaleY="24371"/>
      <dgm:spPr>
        <a:prstGeom prst="rightArrow">
          <a:avLst/>
        </a:prstGeom>
      </dgm:spPr>
    </dgm:pt>
    <dgm:pt modelId="{9FFF46DB-6596-4752-AA6A-823C33B1ADC4}" type="pres">
      <dgm:prSet presAssocID="{74C64E29-0C5A-453E-B5A5-F6E3E0A607A5}" presName="spacerR" presStyleCnt="0"/>
      <dgm:spPr/>
    </dgm:pt>
    <dgm:pt modelId="{7038988C-7522-4477-AC49-32B4F8618273}" type="pres">
      <dgm:prSet presAssocID="{348E0A7E-FD4C-4154-A4B6-AEBF0BA88950}" presName="node" presStyleLbl="node1" presStyleIdx="1" presStyleCnt="4">
        <dgm:presLayoutVars>
          <dgm:bulletEnabled val="1"/>
        </dgm:presLayoutVars>
      </dgm:prSet>
      <dgm:spPr/>
    </dgm:pt>
    <dgm:pt modelId="{179B62CB-27FE-4724-8709-7263B0C5DA66}" type="pres">
      <dgm:prSet presAssocID="{911D0FCA-A83F-4177-BD53-3181A766078E}" presName="spacerL" presStyleCnt="0"/>
      <dgm:spPr/>
    </dgm:pt>
    <dgm:pt modelId="{90595450-E2C0-4E8C-8E19-EC5CA0F9C570}" type="pres">
      <dgm:prSet presAssocID="{911D0FCA-A83F-4177-BD53-3181A766078E}" presName="sibTrans" presStyleLbl="sibTrans2D1" presStyleIdx="1" presStyleCnt="3" custFlipVert="1" custScaleY="37002"/>
      <dgm:spPr>
        <a:prstGeom prst="rightArrow">
          <a:avLst/>
        </a:prstGeom>
      </dgm:spPr>
    </dgm:pt>
    <dgm:pt modelId="{F246EB6D-D1E9-4C5A-9600-B2A8EBD51A5D}" type="pres">
      <dgm:prSet presAssocID="{911D0FCA-A83F-4177-BD53-3181A766078E}" presName="spacerR" presStyleCnt="0"/>
      <dgm:spPr/>
    </dgm:pt>
    <dgm:pt modelId="{4A0A77FC-A831-464D-9808-D64CA7284648}" type="pres">
      <dgm:prSet presAssocID="{596A0522-15EB-40F6-A467-C34DF647E5A9}" presName="node" presStyleLbl="node1" presStyleIdx="2" presStyleCnt="4">
        <dgm:presLayoutVars>
          <dgm:bulletEnabled val="1"/>
        </dgm:presLayoutVars>
      </dgm:prSet>
      <dgm:spPr/>
    </dgm:pt>
    <dgm:pt modelId="{B03CB4C4-3A13-4B4C-8A39-14AB21A6D07A}" type="pres">
      <dgm:prSet presAssocID="{72F2F5B8-0873-45CA-816B-7E303730C08D}" presName="spacerL" presStyleCnt="0"/>
      <dgm:spPr/>
    </dgm:pt>
    <dgm:pt modelId="{0303AEDF-5B45-4482-B014-2271C238072A}" type="pres">
      <dgm:prSet presAssocID="{72F2F5B8-0873-45CA-816B-7E303730C08D}" presName="sibTrans" presStyleLbl="sibTrans2D1" presStyleIdx="2" presStyleCnt="3" custScaleY="51421"/>
      <dgm:spPr>
        <a:prstGeom prst="rightArrow">
          <a:avLst/>
        </a:prstGeom>
      </dgm:spPr>
    </dgm:pt>
    <dgm:pt modelId="{D725917E-98DD-4E91-B724-B7D757AADE55}" type="pres">
      <dgm:prSet presAssocID="{72F2F5B8-0873-45CA-816B-7E303730C08D}" presName="spacerR" presStyleCnt="0"/>
      <dgm:spPr/>
    </dgm:pt>
    <dgm:pt modelId="{20F48DAE-1C0C-4270-A853-AD0687EF098A}" type="pres">
      <dgm:prSet presAssocID="{59A7B44F-E59A-47E9-946C-06F238FCD561}" presName="node" presStyleLbl="node1" presStyleIdx="3" presStyleCnt="4">
        <dgm:presLayoutVars>
          <dgm:bulletEnabled val="1"/>
        </dgm:presLayoutVars>
      </dgm:prSet>
      <dgm:spPr/>
    </dgm:pt>
  </dgm:ptLst>
  <dgm:cxnLst>
    <dgm:cxn modelId="{70F5800F-5D98-44AE-9AE9-2C3FB8059262}" srcId="{725B2081-D263-456D-83CB-5D5543E3F6F1}" destId="{348E0A7E-FD4C-4154-A4B6-AEBF0BA88950}" srcOrd="1" destOrd="0" parTransId="{54DF0A55-5C79-4077-BBCD-B85EAF2050BC}" sibTransId="{911D0FCA-A83F-4177-BD53-3181A766078E}"/>
    <dgm:cxn modelId="{9B244C15-3EC1-4AFB-855D-338DC60783A5}" type="presOf" srcId="{348E0A7E-FD4C-4154-A4B6-AEBF0BA88950}" destId="{7038988C-7522-4477-AC49-32B4F8618273}" srcOrd="0" destOrd="0" presId="urn:microsoft.com/office/officeart/2005/8/layout/equation1"/>
    <dgm:cxn modelId="{44434C1A-1D9E-4AEB-9D41-4220271CB561}" type="presOf" srcId="{59A7B44F-E59A-47E9-946C-06F238FCD561}" destId="{20F48DAE-1C0C-4270-A853-AD0687EF098A}" srcOrd="0" destOrd="0" presId="urn:microsoft.com/office/officeart/2005/8/layout/equation1"/>
    <dgm:cxn modelId="{E3892121-A263-4880-8353-DF48E800800B}" srcId="{725B2081-D263-456D-83CB-5D5543E3F6F1}" destId="{731AE513-BEC0-4BF7-94E5-B71022D74275}" srcOrd="0" destOrd="0" parTransId="{C446F055-5246-4934-83AC-82FD5B2BCA67}" sibTransId="{74C64E29-0C5A-453E-B5A5-F6E3E0A607A5}"/>
    <dgm:cxn modelId="{95925C5C-6587-44A7-AA7C-AC72A6EC1086}" type="presOf" srcId="{911D0FCA-A83F-4177-BD53-3181A766078E}" destId="{90595450-E2C0-4E8C-8E19-EC5CA0F9C570}" srcOrd="0" destOrd="0" presId="urn:microsoft.com/office/officeart/2005/8/layout/equation1"/>
    <dgm:cxn modelId="{FCA89C51-B5F3-4796-A16D-FA00870604E5}" srcId="{725B2081-D263-456D-83CB-5D5543E3F6F1}" destId="{59A7B44F-E59A-47E9-946C-06F238FCD561}" srcOrd="3" destOrd="0" parTransId="{2C001B7B-744A-49EB-84C5-07843218A541}" sibTransId="{3457E69D-CE70-45AD-AD6A-9995D6D7F6FE}"/>
    <dgm:cxn modelId="{7818E574-F2B4-4D48-8CE6-46D5EE9AB013}" srcId="{725B2081-D263-456D-83CB-5D5543E3F6F1}" destId="{596A0522-15EB-40F6-A467-C34DF647E5A9}" srcOrd="2" destOrd="0" parTransId="{C53BF470-E7E6-4E05-AACB-4421EFCFCDE4}" sibTransId="{72F2F5B8-0873-45CA-816B-7E303730C08D}"/>
    <dgm:cxn modelId="{55B26B79-4489-4583-9918-C9D7DEC57271}" type="presOf" srcId="{725B2081-D263-456D-83CB-5D5543E3F6F1}" destId="{2A5CF3B2-14CC-4458-81CC-4F636F573EB8}" srcOrd="0" destOrd="0" presId="urn:microsoft.com/office/officeart/2005/8/layout/equation1"/>
    <dgm:cxn modelId="{9EE7827F-543A-4511-AF4D-EDCDDC3BD199}" type="presOf" srcId="{74C64E29-0C5A-453E-B5A5-F6E3E0A607A5}" destId="{197D45DD-4AFE-4CB3-A967-000144EA9626}" srcOrd="0" destOrd="0" presId="urn:microsoft.com/office/officeart/2005/8/layout/equation1"/>
    <dgm:cxn modelId="{E6669FC3-77A2-4BB7-AD0C-F96B377D29C9}" type="presOf" srcId="{596A0522-15EB-40F6-A467-C34DF647E5A9}" destId="{4A0A77FC-A831-464D-9808-D64CA7284648}" srcOrd="0" destOrd="0" presId="urn:microsoft.com/office/officeart/2005/8/layout/equation1"/>
    <dgm:cxn modelId="{623878E2-35E6-4036-AC37-8083BAEF52E2}" type="presOf" srcId="{731AE513-BEC0-4BF7-94E5-B71022D74275}" destId="{70AEBBD6-F48B-4106-83C4-3648A6D89160}" srcOrd="0" destOrd="0" presId="urn:microsoft.com/office/officeart/2005/8/layout/equation1"/>
    <dgm:cxn modelId="{48DD41F4-17F2-479E-AE72-5743B56D11A5}" type="presOf" srcId="{72F2F5B8-0873-45CA-816B-7E303730C08D}" destId="{0303AEDF-5B45-4482-B014-2271C238072A}" srcOrd="0" destOrd="0" presId="urn:microsoft.com/office/officeart/2005/8/layout/equation1"/>
    <dgm:cxn modelId="{C17278F9-1FBC-4A2A-948D-CC4107DD410D}" type="presParOf" srcId="{2A5CF3B2-14CC-4458-81CC-4F636F573EB8}" destId="{70AEBBD6-F48B-4106-83C4-3648A6D89160}" srcOrd="0" destOrd="0" presId="urn:microsoft.com/office/officeart/2005/8/layout/equation1"/>
    <dgm:cxn modelId="{0976CF23-CB6E-4D82-957F-82278932C055}" type="presParOf" srcId="{2A5CF3B2-14CC-4458-81CC-4F636F573EB8}" destId="{9A7F66F6-52FD-48DD-8C4E-09AF1121B5D2}" srcOrd="1" destOrd="0" presId="urn:microsoft.com/office/officeart/2005/8/layout/equation1"/>
    <dgm:cxn modelId="{DF4CCFB4-9D3D-4FBC-AF40-81E709C2AB0A}" type="presParOf" srcId="{2A5CF3B2-14CC-4458-81CC-4F636F573EB8}" destId="{197D45DD-4AFE-4CB3-A967-000144EA9626}" srcOrd="2" destOrd="0" presId="urn:microsoft.com/office/officeart/2005/8/layout/equation1"/>
    <dgm:cxn modelId="{2F88209C-D0F8-4B22-9190-E0E30C4A031F}" type="presParOf" srcId="{2A5CF3B2-14CC-4458-81CC-4F636F573EB8}" destId="{9FFF46DB-6596-4752-AA6A-823C33B1ADC4}" srcOrd="3" destOrd="0" presId="urn:microsoft.com/office/officeart/2005/8/layout/equation1"/>
    <dgm:cxn modelId="{5664DB08-6AE2-4B2C-A16D-A850C0CEEF3A}" type="presParOf" srcId="{2A5CF3B2-14CC-4458-81CC-4F636F573EB8}" destId="{7038988C-7522-4477-AC49-32B4F8618273}" srcOrd="4" destOrd="0" presId="urn:microsoft.com/office/officeart/2005/8/layout/equation1"/>
    <dgm:cxn modelId="{7BBCD7A4-4138-4C78-AE33-73AE05B3986C}" type="presParOf" srcId="{2A5CF3B2-14CC-4458-81CC-4F636F573EB8}" destId="{179B62CB-27FE-4724-8709-7263B0C5DA66}" srcOrd="5" destOrd="0" presId="urn:microsoft.com/office/officeart/2005/8/layout/equation1"/>
    <dgm:cxn modelId="{686BB88D-B4D4-491A-BE1E-51DB77690431}" type="presParOf" srcId="{2A5CF3B2-14CC-4458-81CC-4F636F573EB8}" destId="{90595450-E2C0-4E8C-8E19-EC5CA0F9C570}" srcOrd="6" destOrd="0" presId="urn:microsoft.com/office/officeart/2005/8/layout/equation1"/>
    <dgm:cxn modelId="{AAF690C3-A7FC-486F-AA9E-ECD57E06E601}" type="presParOf" srcId="{2A5CF3B2-14CC-4458-81CC-4F636F573EB8}" destId="{F246EB6D-D1E9-4C5A-9600-B2A8EBD51A5D}" srcOrd="7" destOrd="0" presId="urn:microsoft.com/office/officeart/2005/8/layout/equation1"/>
    <dgm:cxn modelId="{98535039-A42F-4055-B80D-06977B9A971E}" type="presParOf" srcId="{2A5CF3B2-14CC-4458-81CC-4F636F573EB8}" destId="{4A0A77FC-A831-464D-9808-D64CA7284648}" srcOrd="8" destOrd="0" presId="urn:microsoft.com/office/officeart/2005/8/layout/equation1"/>
    <dgm:cxn modelId="{3F154007-125B-4D51-A9AF-8429284922C1}" type="presParOf" srcId="{2A5CF3B2-14CC-4458-81CC-4F636F573EB8}" destId="{B03CB4C4-3A13-4B4C-8A39-14AB21A6D07A}" srcOrd="9" destOrd="0" presId="urn:microsoft.com/office/officeart/2005/8/layout/equation1"/>
    <dgm:cxn modelId="{D0558485-7014-4E09-A92A-3480DC408AFC}" type="presParOf" srcId="{2A5CF3B2-14CC-4458-81CC-4F636F573EB8}" destId="{0303AEDF-5B45-4482-B014-2271C238072A}" srcOrd="10" destOrd="0" presId="urn:microsoft.com/office/officeart/2005/8/layout/equation1"/>
    <dgm:cxn modelId="{34E3D849-BE14-4543-B55F-B54277353736}" type="presParOf" srcId="{2A5CF3B2-14CC-4458-81CC-4F636F573EB8}" destId="{D725917E-98DD-4E91-B724-B7D757AADE55}" srcOrd="11" destOrd="0" presId="urn:microsoft.com/office/officeart/2005/8/layout/equation1"/>
    <dgm:cxn modelId="{F7BE4DFB-402E-4FC8-B397-6BEFDF6708F8}" type="presParOf" srcId="{2A5CF3B2-14CC-4458-81CC-4F636F573EB8}" destId="{20F48DAE-1C0C-4270-A853-AD0687EF098A}" srcOrd="12" destOrd="0" presId="urn:microsoft.com/office/officeart/2005/8/layout/equation1"/>
  </dgm:cxnLst>
  <dgm:bg/>
  <dgm:whole/>
  <dgm:extLst>
    <a:ext uri="http://schemas.microsoft.com/office/drawing/2008/diagram">
      <dsp:dataModelExt xmlns:dsp="http://schemas.microsoft.com/office/drawing/2008/diagram" relId="rId1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2604" y="478706"/>
          <a:ext cx="723679" cy="723679"/>
        </a:xfrm>
        <a:prstGeom prst="ellipse">
          <a:avLst/>
        </a:prstGeom>
        <a:solidFill>
          <a:srgbClr val="9827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108584" y="584686"/>
        <a:ext cx="511719" cy="511719"/>
      </dsp:txXfrm>
    </dsp:sp>
    <dsp:sp modelId="{197D45DD-4AFE-4CB3-A967-000144EA9626}">
      <dsp:nvSpPr>
        <dsp:cNvPr id="0" name=""/>
        <dsp:cNvSpPr/>
      </dsp:nvSpPr>
      <dsp:spPr>
        <a:xfrm>
          <a:off x="785047" y="789399"/>
          <a:ext cx="419734" cy="10229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785047" y="814972"/>
        <a:ext cx="394161" cy="51147"/>
      </dsp:txXfrm>
    </dsp:sp>
    <dsp:sp modelId="{7038988C-7522-4477-AC49-32B4F8618273}">
      <dsp:nvSpPr>
        <dsp:cNvPr id="0" name=""/>
        <dsp:cNvSpPr/>
      </dsp:nvSpPr>
      <dsp:spPr>
        <a:xfrm>
          <a:off x="1263544" y="478706"/>
          <a:ext cx="723679" cy="723679"/>
        </a:xfrm>
        <a:prstGeom prst="ellipse">
          <a:avLst/>
        </a:prstGeom>
        <a:solidFill>
          <a:srgbClr val="9827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369524" y="584686"/>
        <a:ext cx="511719" cy="511719"/>
      </dsp:txXfrm>
    </dsp:sp>
    <dsp:sp modelId="{90595450-E2C0-4E8C-8E19-EC5CA0F9C570}">
      <dsp:nvSpPr>
        <dsp:cNvPr id="0" name=""/>
        <dsp:cNvSpPr/>
      </dsp:nvSpPr>
      <dsp:spPr>
        <a:xfrm flipV="1">
          <a:off x="2045987" y="762890"/>
          <a:ext cx="419734" cy="15531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45987" y="801717"/>
        <a:ext cx="380907" cy="77655"/>
      </dsp:txXfrm>
    </dsp:sp>
    <dsp:sp modelId="{4A0A77FC-A831-464D-9808-D64CA7284648}">
      <dsp:nvSpPr>
        <dsp:cNvPr id="0" name=""/>
        <dsp:cNvSpPr/>
      </dsp:nvSpPr>
      <dsp:spPr>
        <a:xfrm>
          <a:off x="2524484" y="478706"/>
          <a:ext cx="723679" cy="723679"/>
        </a:xfrm>
        <a:prstGeom prst="ellipse">
          <a:avLst/>
        </a:prstGeom>
        <a:solidFill>
          <a:srgbClr val="9827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2630464" y="584686"/>
        <a:ext cx="511719" cy="511719"/>
      </dsp:txXfrm>
    </dsp:sp>
    <dsp:sp modelId="{0303AEDF-5B45-4482-B014-2271C238072A}">
      <dsp:nvSpPr>
        <dsp:cNvPr id="0" name=""/>
        <dsp:cNvSpPr/>
      </dsp:nvSpPr>
      <dsp:spPr>
        <a:xfrm>
          <a:off x="3306927" y="732630"/>
          <a:ext cx="419734" cy="215831"/>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306927" y="786588"/>
        <a:ext cx="365776" cy="107915"/>
      </dsp:txXfrm>
    </dsp:sp>
    <dsp:sp modelId="{20F48DAE-1C0C-4270-A853-AD0687EF098A}">
      <dsp:nvSpPr>
        <dsp:cNvPr id="0" name=""/>
        <dsp:cNvSpPr/>
      </dsp:nvSpPr>
      <dsp:spPr>
        <a:xfrm>
          <a:off x="3785424" y="478706"/>
          <a:ext cx="723679" cy="723679"/>
        </a:xfrm>
        <a:prstGeom prst="ellipse">
          <a:avLst/>
        </a:prstGeom>
        <a:solidFill>
          <a:srgbClr val="98273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3891404" y="584686"/>
        <a:ext cx="511719" cy="51171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3180" y="173327"/>
          <a:ext cx="883585" cy="883585"/>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132578" y="302725"/>
        <a:ext cx="624789" cy="624789"/>
      </dsp:txXfrm>
    </dsp:sp>
    <dsp:sp modelId="{197D45DD-4AFE-4CB3-A967-000144EA9626}">
      <dsp:nvSpPr>
        <dsp:cNvPr id="0" name=""/>
        <dsp:cNvSpPr/>
      </dsp:nvSpPr>
      <dsp:spPr>
        <a:xfrm>
          <a:off x="958513" y="552671"/>
          <a:ext cx="512479" cy="124896"/>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958513" y="583895"/>
        <a:ext cx="481255" cy="62448"/>
      </dsp:txXfrm>
    </dsp:sp>
    <dsp:sp modelId="{7038988C-7522-4477-AC49-32B4F8618273}">
      <dsp:nvSpPr>
        <dsp:cNvPr id="0" name=""/>
        <dsp:cNvSpPr/>
      </dsp:nvSpPr>
      <dsp:spPr>
        <a:xfrm>
          <a:off x="1542739" y="173327"/>
          <a:ext cx="883585" cy="88358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672137" y="302725"/>
        <a:ext cx="624789" cy="624789"/>
      </dsp:txXfrm>
    </dsp:sp>
    <dsp:sp modelId="{90595450-E2C0-4E8C-8E19-EC5CA0F9C570}">
      <dsp:nvSpPr>
        <dsp:cNvPr id="0" name=""/>
        <dsp:cNvSpPr/>
      </dsp:nvSpPr>
      <dsp:spPr>
        <a:xfrm flipV="1">
          <a:off x="2498072" y="520306"/>
          <a:ext cx="512479" cy="189627"/>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l-NL" sz="600" kern="1200"/>
        </a:p>
      </dsp:txBody>
      <dsp:txXfrm rot="10800000">
        <a:off x="2498072" y="567713"/>
        <a:ext cx="465072" cy="94813"/>
      </dsp:txXfrm>
    </dsp:sp>
    <dsp:sp modelId="{4A0A77FC-A831-464D-9808-D64CA7284648}">
      <dsp:nvSpPr>
        <dsp:cNvPr id="0" name=""/>
        <dsp:cNvSpPr/>
      </dsp:nvSpPr>
      <dsp:spPr>
        <a:xfrm>
          <a:off x="308229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211697" y="302725"/>
        <a:ext cx="624789" cy="624789"/>
      </dsp:txXfrm>
    </dsp:sp>
    <dsp:sp modelId="{0303AEDF-5B45-4482-B014-2271C238072A}">
      <dsp:nvSpPr>
        <dsp:cNvPr id="0" name=""/>
        <dsp:cNvSpPr/>
      </dsp:nvSpPr>
      <dsp:spPr>
        <a:xfrm>
          <a:off x="4037632" y="483358"/>
          <a:ext cx="512479" cy="263522"/>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4037632" y="549239"/>
        <a:ext cx="446599" cy="131761"/>
      </dsp:txXfrm>
    </dsp:sp>
    <dsp:sp modelId="{20F48DAE-1C0C-4270-A853-AD0687EF098A}">
      <dsp:nvSpPr>
        <dsp:cNvPr id="0" name=""/>
        <dsp:cNvSpPr/>
      </dsp:nvSpPr>
      <dsp:spPr>
        <a:xfrm>
          <a:off x="462185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751257" y="302725"/>
        <a:ext cx="624789" cy="6247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3180" y="173327"/>
          <a:ext cx="883585" cy="883585"/>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132578" y="302725"/>
        <a:ext cx="624789" cy="624789"/>
      </dsp:txXfrm>
    </dsp:sp>
    <dsp:sp modelId="{197D45DD-4AFE-4CB3-A967-000144EA9626}">
      <dsp:nvSpPr>
        <dsp:cNvPr id="0" name=""/>
        <dsp:cNvSpPr/>
      </dsp:nvSpPr>
      <dsp:spPr>
        <a:xfrm>
          <a:off x="958513" y="552671"/>
          <a:ext cx="512479" cy="124896"/>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958513" y="583895"/>
        <a:ext cx="481255" cy="62448"/>
      </dsp:txXfrm>
    </dsp:sp>
    <dsp:sp modelId="{7038988C-7522-4477-AC49-32B4F8618273}">
      <dsp:nvSpPr>
        <dsp:cNvPr id="0" name=""/>
        <dsp:cNvSpPr/>
      </dsp:nvSpPr>
      <dsp:spPr>
        <a:xfrm>
          <a:off x="1542739" y="173327"/>
          <a:ext cx="883585" cy="88358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672137" y="302725"/>
        <a:ext cx="624789" cy="624789"/>
      </dsp:txXfrm>
    </dsp:sp>
    <dsp:sp modelId="{90595450-E2C0-4E8C-8E19-EC5CA0F9C570}">
      <dsp:nvSpPr>
        <dsp:cNvPr id="0" name=""/>
        <dsp:cNvSpPr/>
      </dsp:nvSpPr>
      <dsp:spPr>
        <a:xfrm flipV="1">
          <a:off x="2498072" y="520306"/>
          <a:ext cx="512479" cy="189627"/>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l-NL" sz="600" kern="1200"/>
        </a:p>
      </dsp:txBody>
      <dsp:txXfrm rot="10800000">
        <a:off x="2498072" y="567713"/>
        <a:ext cx="465072" cy="94813"/>
      </dsp:txXfrm>
    </dsp:sp>
    <dsp:sp modelId="{4A0A77FC-A831-464D-9808-D64CA7284648}">
      <dsp:nvSpPr>
        <dsp:cNvPr id="0" name=""/>
        <dsp:cNvSpPr/>
      </dsp:nvSpPr>
      <dsp:spPr>
        <a:xfrm>
          <a:off x="3082299" y="173327"/>
          <a:ext cx="883585" cy="883585"/>
        </a:xfrm>
        <a:prstGeom prst="ellipse">
          <a:avLst/>
        </a:prstGeom>
        <a:solidFill>
          <a:srgbClr val="005AB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211697" y="302725"/>
        <a:ext cx="624789" cy="624789"/>
      </dsp:txXfrm>
    </dsp:sp>
    <dsp:sp modelId="{0303AEDF-5B45-4482-B014-2271C238072A}">
      <dsp:nvSpPr>
        <dsp:cNvPr id="0" name=""/>
        <dsp:cNvSpPr/>
      </dsp:nvSpPr>
      <dsp:spPr>
        <a:xfrm>
          <a:off x="4037632" y="483358"/>
          <a:ext cx="512479" cy="263522"/>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4037632" y="549239"/>
        <a:ext cx="446599" cy="131761"/>
      </dsp:txXfrm>
    </dsp:sp>
    <dsp:sp modelId="{20F48DAE-1C0C-4270-A853-AD0687EF098A}">
      <dsp:nvSpPr>
        <dsp:cNvPr id="0" name=""/>
        <dsp:cNvSpPr/>
      </dsp:nvSpPr>
      <dsp:spPr>
        <a:xfrm>
          <a:off x="462185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751257" y="302725"/>
        <a:ext cx="624789" cy="624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3180" y="173327"/>
          <a:ext cx="883585" cy="883585"/>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132578" y="302725"/>
        <a:ext cx="624789" cy="624789"/>
      </dsp:txXfrm>
    </dsp:sp>
    <dsp:sp modelId="{197D45DD-4AFE-4CB3-A967-000144EA9626}">
      <dsp:nvSpPr>
        <dsp:cNvPr id="0" name=""/>
        <dsp:cNvSpPr/>
      </dsp:nvSpPr>
      <dsp:spPr>
        <a:xfrm>
          <a:off x="958513" y="552671"/>
          <a:ext cx="512479" cy="124896"/>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958513" y="583895"/>
        <a:ext cx="481255" cy="62448"/>
      </dsp:txXfrm>
    </dsp:sp>
    <dsp:sp modelId="{7038988C-7522-4477-AC49-32B4F8618273}">
      <dsp:nvSpPr>
        <dsp:cNvPr id="0" name=""/>
        <dsp:cNvSpPr/>
      </dsp:nvSpPr>
      <dsp:spPr>
        <a:xfrm>
          <a:off x="1542739" y="173327"/>
          <a:ext cx="883585" cy="88358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672137" y="302725"/>
        <a:ext cx="624789" cy="624789"/>
      </dsp:txXfrm>
    </dsp:sp>
    <dsp:sp modelId="{90595450-E2C0-4E8C-8E19-EC5CA0F9C570}">
      <dsp:nvSpPr>
        <dsp:cNvPr id="0" name=""/>
        <dsp:cNvSpPr/>
      </dsp:nvSpPr>
      <dsp:spPr>
        <a:xfrm flipV="1">
          <a:off x="2498072" y="520306"/>
          <a:ext cx="512479" cy="189627"/>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l-NL" sz="600" kern="1200"/>
        </a:p>
      </dsp:txBody>
      <dsp:txXfrm rot="10800000">
        <a:off x="2498072" y="567713"/>
        <a:ext cx="465072" cy="94813"/>
      </dsp:txXfrm>
    </dsp:sp>
    <dsp:sp modelId="{4A0A77FC-A831-464D-9808-D64CA7284648}">
      <dsp:nvSpPr>
        <dsp:cNvPr id="0" name=""/>
        <dsp:cNvSpPr/>
      </dsp:nvSpPr>
      <dsp:spPr>
        <a:xfrm>
          <a:off x="308229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211697" y="302725"/>
        <a:ext cx="624789" cy="624789"/>
      </dsp:txXfrm>
    </dsp:sp>
    <dsp:sp modelId="{0303AEDF-5B45-4482-B014-2271C238072A}">
      <dsp:nvSpPr>
        <dsp:cNvPr id="0" name=""/>
        <dsp:cNvSpPr/>
      </dsp:nvSpPr>
      <dsp:spPr>
        <a:xfrm>
          <a:off x="4037632" y="483358"/>
          <a:ext cx="512479" cy="263522"/>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4037632" y="549239"/>
        <a:ext cx="446599" cy="131761"/>
      </dsp:txXfrm>
    </dsp:sp>
    <dsp:sp modelId="{20F48DAE-1C0C-4270-A853-AD0687EF098A}">
      <dsp:nvSpPr>
        <dsp:cNvPr id="0" name=""/>
        <dsp:cNvSpPr/>
      </dsp:nvSpPr>
      <dsp:spPr>
        <a:xfrm>
          <a:off x="462185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751257" y="302725"/>
        <a:ext cx="624789" cy="6247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3180" y="173327"/>
          <a:ext cx="883585" cy="883585"/>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132578" y="302725"/>
        <a:ext cx="624789" cy="624789"/>
      </dsp:txXfrm>
    </dsp:sp>
    <dsp:sp modelId="{197D45DD-4AFE-4CB3-A967-000144EA9626}">
      <dsp:nvSpPr>
        <dsp:cNvPr id="0" name=""/>
        <dsp:cNvSpPr/>
      </dsp:nvSpPr>
      <dsp:spPr>
        <a:xfrm>
          <a:off x="958513" y="552671"/>
          <a:ext cx="512479" cy="124896"/>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958513" y="583895"/>
        <a:ext cx="481255" cy="62448"/>
      </dsp:txXfrm>
    </dsp:sp>
    <dsp:sp modelId="{7038988C-7522-4477-AC49-32B4F8618273}">
      <dsp:nvSpPr>
        <dsp:cNvPr id="0" name=""/>
        <dsp:cNvSpPr/>
      </dsp:nvSpPr>
      <dsp:spPr>
        <a:xfrm>
          <a:off x="1542739" y="173327"/>
          <a:ext cx="883585" cy="883585"/>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672137" y="302725"/>
        <a:ext cx="624789" cy="624789"/>
      </dsp:txXfrm>
    </dsp:sp>
    <dsp:sp modelId="{90595450-E2C0-4E8C-8E19-EC5CA0F9C570}">
      <dsp:nvSpPr>
        <dsp:cNvPr id="0" name=""/>
        <dsp:cNvSpPr/>
      </dsp:nvSpPr>
      <dsp:spPr>
        <a:xfrm flipV="1">
          <a:off x="2498072" y="520306"/>
          <a:ext cx="512479" cy="189627"/>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nl-NL" sz="600" kern="1200"/>
        </a:p>
      </dsp:txBody>
      <dsp:txXfrm rot="10800000">
        <a:off x="2498072" y="567713"/>
        <a:ext cx="465072" cy="94813"/>
      </dsp:txXfrm>
    </dsp:sp>
    <dsp:sp modelId="{4A0A77FC-A831-464D-9808-D64CA7284648}">
      <dsp:nvSpPr>
        <dsp:cNvPr id="0" name=""/>
        <dsp:cNvSpPr/>
      </dsp:nvSpPr>
      <dsp:spPr>
        <a:xfrm>
          <a:off x="308229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211697" y="302725"/>
        <a:ext cx="624789" cy="624789"/>
      </dsp:txXfrm>
    </dsp:sp>
    <dsp:sp modelId="{0303AEDF-5B45-4482-B014-2271C238072A}">
      <dsp:nvSpPr>
        <dsp:cNvPr id="0" name=""/>
        <dsp:cNvSpPr/>
      </dsp:nvSpPr>
      <dsp:spPr>
        <a:xfrm>
          <a:off x="4037632" y="483358"/>
          <a:ext cx="512479" cy="263522"/>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nl-NL" sz="900" kern="1200"/>
        </a:p>
      </dsp:txBody>
      <dsp:txXfrm>
        <a:off x="4037632" y="549239"/>
        <a:ext cx="446599" cy="131761"/>
      </dsp:txXfrm>
    </dsp:sp>
    <dsp:sp modelId="{20F48DAE-1C0C-4270-A853-AD0687EF098A}">
      <dsp:nvSpPr>
        <dsp:cNvPr id="0" name=""/>
        <dsp:cNvSpPr/>
      </dsp:nvSpPr>
      <dsp:spPr>
        <a:xfrm>
          <a:off x="4621859" y="173327"/>
          <a:ext cx="883585" cy="883585"/>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751257" y="302725"/>
        <a:ext cx="624789" cy="6247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rgbClr val="005AB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rgbClr val="005AB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rgbClr val="005AB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AEBBD6-F48B-4106-83C4-3648A6D89160}">
      <dsp:nvSpPr>
        <dsp:cNvPr id="0" name=""/>
        <dsp:cNvSpPr/>
      </dsp:nvSpPr>
      <dsp:spPr>
        <a:xfrm>
          <a:off x="530794"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0</a:t>
          </a:r>
        </a:p>
      </dsp:txBody>
      <dsp:txXfrm>
        <a:off x="635376" y="105039"/>
        <a:ext cx="504966" cy="504966"/>
      </dsp:txXfrm>
    </dsp:sp>
    <dsp:sp modelId="{197D45DD-4AFE-4CB3-A967-000144EA9626}">
      <dsp:nvSpPr>
        <dsp:cNvPr id="0" name=""/>
        <dsp:cNvSpPr/>
      </dsp:nvSpPr>
      <dsp:spPr>
        <a:xfrm>
          <a:off x="1302913" y="307050"/>
          <a:ext cx="414195" cy="10094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02913" y="332286"/>
        <a:ext cx="388959" cy="50471"/>
      </dsp:txXfrm>
    </dsp:sp>
    <dsp:sp modelId="{7038988C-7522-4477-AC49-32B4F8618273}">
      <dsp:nvSpPr>
        <dsp:cNvPr id="0" name=""/>
        <dsp:cNvSpPr/>
      </dsp:nvSpPr>
      <dsp:spPr>
        <a:xfrm>
          <a:off x="1775096"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1</a:t>
          </a:r>
        </a:p>
      </dsp:txBody>
      <dsp:txXfrm>
        <a:off x="1879678" y="105039"/>
        <a:ext cx="504966" cy="504966"/>
      </dsp:txXfrm>
    </dsp:sp>
    <dsp:sp modelId="{90595450-E2C0-4E8C-8E19-EC5CA0F9C570}">
      <dsp:nvSpPr>
        <dsp:cNvPr id="0" name=""/>
        <dsp:cNvSpPr/>
      </dsp:nvSpPr>
      <dsp:spPr>
        <a:xfrm flipV="1">
          <a:off x="2547214" y="280892"/>
          <a:ext cx="414195" cy="153260"/>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547214" y="319207"/>
        <a:ext cx="375880" cy="76630"/>
      </dsp:txXfrm>
    </dsp:sp>
    <dsp:sp modelId="{4A0A77FC-A831-464D-9808-D64CA7284648}">
      <dsp:nvSpPr>
        <dsp:cNvPr id="0" name=""/>
        <dsp:cNvSpPr/>
      </dsp:nvSpPr>
      <dsp:spPr>
        <a:xfrm>
          <a:off x="3019397" y="457"/>
          <a:ext cx="714130" cy="714130"/>
        </a:xfrm>
        <a:prstGeom prst="ellipse">
          <a:avLst/>
        </a:prstGeom>
        <a:solidFill>
          <a:srgbClr val="6EB12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2</a:t>
          </a:r>
        </a:p>
      </dsp:txBody>
      <dsp:txXfrm>
        <a:off x="3123979" y="105039"/>
        <a:ext cx="504966" cy="504966"/>
      </dsp:txXfrm>
    </dsp:sp>
    <dsp:sp modelId="{0303AEDF-5B45-4482-B014-2271C238072A}">
      <dsp:nvSpPr>
        <dsp:cNvPr id="0" name=""/>
        <dsp:cNvSpPr/>
      </dsp:nvSpPr>
      <dsp:spPr>
        <a:xfrm>
          <a:off x="3791516" y="251030"/>
          <a:ext cx="414195" cy="212983"/>
        </a:xfrm>
        <a:prstGeom prst="rightArrow">
          <a:avLst/>
        </a:prstGeom>
        <a:solidFill>
          <a:srgbClr val="98273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nl-NL" sz="700" kern="1200"/>
        </a:p>
      </dsp:txBody>
      <dsp:txXfrm>
        <a:off x="3791516" y="304276"/>
        <a:ext cx="360949" cy="106491"/>
      </dsp:txXfrm>
    </dsp:sp>
    <dsp:sp modelId="{20F48DAE-1C0C-4270-A853-AD0687EF098A}">
      <dsp:nvSpPr>
        <dsp:cNvPr id="0" name=""/>
        <dsp:cNvSpPr/>
      </dsp:nvSpPr>
      <dsp:spPr>
        <a:xfrm>
          <a:off x="4263699" y="457"/>
          <a:ext cx="714130" cy="714130"/>
        </a:xfrm>
        <a:prstGeom prst="ellipse">
          <a:avLst/>
        </a:prstGeom>
        <a:solidFill>
          <a:srgbClr val="005AB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3</a:t>
          </a:r>
        </a:p>
      </dsp:txBody>
      <dsp:txXfrm>
        <a:off x="4368281" y="105039"/>
        <a:ext cx="504966" cy="504966"/>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B68F6B-BA84-45F6-A9D2-6550CFEB0D87}" type="datetimeFigureOut">
              <a:rPr lang="nl-NL" smtClean="0"/>
              <a:t>19-1-2023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17D869-DFB1-4949-BB95-F48978B72DB1}" type="slidenum">
              <a:rPr lang="nl-NL" smtClean="0"/>
              <a:t>‹nr.›</a:t>
            </a:fld>
            <a:endParaRPr lang="nl-NL"/>
          </a:p>
        </p:txBody>
      </p:sp>
    </p:spTree>
    <p:extLst>
      <p:ext uri="{BB962C8B-B14F-4D97-AF65-F5344CB8AC3E}">
        <p14:creationId xmlns:p14="http://schemas.microsoft.com/office/powerpoint/2010/main" val="49784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917D869-DFB1-4949-BB95-F48978B72DB1}" type="slidenum">
              <a:rPr lang="nl-NL" smtClean="0"/>
              <a:t>1</a:t>
            </a:fld>
            <a:endParaRPr lang="nl-NL"/>
          </a:p>
        </p:txBody>
      </p:sp>
    </p:spTree>
    <p:extLst>
      <p:ext uri="{BB962C8B-B14F-4D97-AF65-F5344CB8AC3E}">
        <p14:creationId xmlns:p14="http://schemas.microsoft.com/office/powerpoint/2010/main" val="20855759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svg"/></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Voorpagina Driestar onderwijsadvies">
    <p:spTree>
      <p:nvGrpSpPr>
        <p:cNvPr id="1" name=""/>
        <p:cNvGrpSpPr/>
        <p:nvPr/>
      </p:nvGrpSpPr>
      <p:grpSpPr>
        <a:xfrm>
          <a:off x="0" y="0"/>
          <a:ext cx="0" cy="0"/>
          <a:chOff x="0" y="0"/>
          <a:chExt cx="0" cy="0"/>
        </a:xfrm>
      </p:grpSpPr>
      <p:sp>
        <p:nvSpPr>
          <p:cNvPr id="5" name="Rechthoek 4"/>
          <p:cNvSpPr/>
          <p:nvPr userDrawn="1"/>
        </p:nvSpPr>
        <p:spPr>
          <a:xfrm>
            <a:off x="0" y="0"/>
            <a:ext cx="9144000" cy="51435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sz="1350"/>
          </a:p>
        </p:txBody>
      </p:sp>
      <p:sp>
        <p:nvSpPr>
          <p:cNvPr id="6" name="Tijdelijke aanduiding voor afbeelding 9"/>
          <p:cNvSpPr>
            <a:spLocks noGrp="1"/>
          </p:cNvSpPr>
          <p:nvPr>
            <p:ph type="pic" sz="quarter" idx="10" hasCustomPrompt="1"/>
          </p:nvPr>
        </p:nvSpPr>
        <p:spPr>
          <a:xfrm>
            <a:off x="293690" y="285750"/>
            <a:ext cx="8563504" cy="3838064"/>
          </a:xfrm>
          <a:custGeom>
            <a:avLst/>
            <a:gdLst>
              <a:gd name="connsiteX0" fmla="*/ 0 w 8563504"/>
              <a:gd name="connsiteY0" fmla="*/ 70962 h 4945062"/>
              <a:gd name="connsiteX1" fmla="*/ 70962 w 8563504"/>
              <a:gd name="connsiteY1" fmla="*/ 0 h 4945062"/>
              <a:gd name="connsiteX2" fmla="*/ 8492542 w 8563504"/>
              <a:gd name="connsiteY2" fmla="*/ 0 h 4945062"/>
              <a:gd name="connsiteX3" fmla="*/ 8563504 w 8563504"/>
              <a:gd name="connsiteY3" fmla="*/ 70962 h 4945062"/>
              <a:gd name="connsiteX4" fmla="*/ 8563504 w 8563504"/>
              <a:gd name="connsiteY4" fmla="*/ 4874100 h 4945062"/>
              <a:gd name="connsiteX5" fmla="*/ 8492542 w 8563504"/>
              <a:gd name="connsiteY5" fmla="*/ 4945062 h 4945062"/>
              <a:gd name="connsiteX6" fmla="*/ 70962 w 8563504"/>
              <a:gd name="connsiteY6" fmla="*/ 4945062 h 4945062"/>
              <a:gd name="connsiteX7" fmla="*/ 0 w 8563504"/>
              <a:gd name="connsiteY7" fmla="*/ 4874100 h 4945062"/>
              <a:gd name="connsiteX8" fmla="*/ 0 w 8563504"/>
              <a:gd name="connsiteY8" fmla="*/ 70962 h 4945062"/>
              <a:gd name="connsiteX0" fmla="*/ 0 w 8563504"/>
              <a:gd name="connsiteY0" fmla="*/ 70962 h 4945062"/>
              <a:gd name="connsiteX1" fmla="*/ 70962 w 8563504"/>
              <a:gd name="connsiteY1" fmla="*/ 0 h 4945062"/>
              <a:gd name="connsiteX2" fmla="*/ 8492542 w 8563504"/>
              <a:gd name="connsiteY2" fmla="*/ 0 h 4945062"/>
              <a:gd name="connsiteX3" fmla="*/ 8563504 w 8563504"/>
              <a:gd name="connsiteY3" fmla="*/ 70962 h 4945062"/>
              <a:gd name="connsiteX4" fmla="*/ 8563504 w 8563504"/>
              <a:gd name="connsiteY4" fmla="*/ 4874100 h 4945062"/>
              <a:gd name="connsiteX5" fmla="*/ 8492542 w 8563504"/>
              <a:gd name="connsiteY5" fmla="*/ 4945062 h 4945062"/>
              <a:gd name="connsiteX6" fmla="*/ 4364036 w 8563504"/>
              <a:gd name="connsiteY6" fmla="*/ 4936596 h 4945062"/>
              <a:gd name="connsiteX7" fmla="*/ 70962 w 8563504"/>
              <a:gd name="connsiteY7" fmla="*/ 4945062 h 4945062"/>
              <a:gd name="connsiteX8" fmla="*/ 0 w 8563504"/>
              <a:gd name="connsiteY8" fmla="*/ 4874100 h 4945062"/>
              <a:gd name="connsiteX9" fmla="*/ 0 w 8563504"/>
              <a:gd name="connsiteY9" fmla="*/ 70962 h 4945062"/>
              <a:gd name="connsiteX0" fmla="*/ 0 w 8563504"/>
              <a:gd name="connsiteY0" fmla="*/ 70962 h 5283730"/>
              <a:gd name="connsiteX1" fmla="*/ 70962 w 8563504"/>
              <a:gd name="connsiteY1" fmla="*/ 0 h 5283730"/>
              <a:gd name="connsiteX2" fmla="*/ 8492542 w 8563504"/>
              <a:gd name="connsiteY2" fmla="*/ 0 h 5283730"/>
              <a:gd name="connsiteX3" fmla="*/ 8563504 w 8563504"/>
              <a:gd name="connsiteY3" fmla="*/ 70962 h 5283730"/>
              <a:gd name="connsiteX4" fmla="*/ 8563504 w 8563504"/>
              <a:gd name="connsiteY4" fmla="*/ 4874100 h 5283730"/>
              <a:gd name="connsiteX5" fmla="*/ 8492542 w 8563504"/>
              <a:gd name="connsiteY5" fmla="*/ 4945062 h 5283730"/>
              <a:gd name="connsiteX6" fmla="*/ 4338636 w 8563504"/>
              <a:gd name="connsiteY6" fmla="*/ 5283730 h 5283730"/>
              <a:gd name="connsiteX7" fmla="*/ 70962 w 8563504"/>
              <a:gd name="connsiteY7" fmla="*/ 4945062 h 5283730"/>
              <a:gd name="connsiteX8" fmla="*/ 0 w 8563504"/>
              <a:gd name="connsiteY8" fmla="*/ 4874100 h 5283730"/>
              <a:gd name="connsiteX9" fmla="*/ 0 w 8563504"/>
              <a:gd name="connsiteY9" fmla="*/ 70962 h 5283730"/>
              <a:gd name="connsiteX0" fmla="*/ 0 w 8563504"/>
              <a:gd name="connsiteY0" fmla="*/ 70962 h 5284326"/>
              <a:gd name="connsiteX1" fmla="*/ 70962 w 8563504"/>
              <a:gd name="connsiteY1" fmla="*/ 0 h 5284326"/>
              <a:gd name="connsiteX2" fmla="*/ 8492542 w 8563504"/>
              <a:gd name="connsiteY2" fmla="*/ 0 h 5284326"/>
              <a:gd name="connsiteX3" fmla="*/ 8563504 w 8563504"/>
              <a:gd name="connsiteY3" fmla="*/ 70962 h 5284326"/>
              <a:gd name="connsiteX4" fmla="*/ 8563504 w 8563504"/>
              <a:gd name="connsiteY4" fmla="*/ 4874100 h 5284326"/>
              <a:gd name="connsiteX5" fmla="*/ 8492542 w 8563504"/>
              <a:gd name="connsiteY5" fmla="*/ 4945062 h 5284326"/>
              <a:gd name="connsiteX6" fmla="*/ 4338636 w 8563504"/>
              <a:gd name="connsiteY6" fmla="*/ 5283730 h 5284326"/>
              <a:gd name="connsiteX7" fmla="*/ 70962 w 8563504"/>
              <a:gd name="connsiteY7" fmla="*/ 4945062 h 5284326"/>
              <a:gd name="connsiteX8" fmla="*/ 0 w 8563504"/>
              <a:gd name="connsiteY8" fmla="*/ 4874100 h 5284326"/>
              <a:gd name="connsiteX9" fmla="*/ 0 w 8563504"/>
              <a:gd name="connsiteY9" fmla="*/ 70962 h 5284326"/>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92542 w 8563504"/>
              <a:gd name="connsiteY5" fmla="*/ 494506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92542 w 8563504"/>
              <a:gd name="connsiteY5" fmla="*/ 494506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92542 w 8563504"/>
              <a:gd name="connsiteY5" fmla="*/ 494506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3871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3871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2601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2601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26012 h 5284445"/>
              <a:gd name="connsiteX6" fmla="*/ 4338636 w 8563504"/>
              <a:gd name="connsiteY6" fmla="*/ 5283730 h 5284445"/>
              <a:gd name="connsiteX7" fmla="*/ 70962 w 8563504"/>
              <a:gd name="connsiteY7" fmla="*/ 4945062 h 5284445"/>
              <a:gd name="connsiteX8" fmla="*/ 0 w 8563504"/>
              <a:gd name="connsiteY8" fmla="*/ 4874100 h 5284445"/>
              <a:gd name="connsiteX9" fmla="*/ 0 w 8563504"/>
              <a:gd name="connsiteY9" fmla="*/ 70962 h 5284445"/>
              <a:gd name="connsiteX0" fmla="*/ 0 w 8563504"/>
              <a:gd name="connsiteY0" fmla="*/ 70962 h 5284445"/>
              <a:gd name="connsiteX1" fmla="*/ 70962 w 8563504"/>
              <a:gd name="connsiteY1" fmla="*/ 0 h 5284445"/>
              <a:gd name="connsiteX2" fmla="*/ 8492542 w 8563504"/>
              <a:gd name="connsiteY2" fmla="*/ 0 h 5284445"/>
              <a:gd name="connsiteX3" fmla="*/ 8563504 w 8563504"/>
              <a:gd name="connsiteY3" fmla="*/ 70962 h 5284445"/>
              <a:gd name="connsiteX4" fmla="*/ 8563504 w 8563504"/>
              <a:gd name="connsiteY4" fmla="*/ 4874100 h 5284445"/>
              <a:gd name="connsiteX5" fmla="*/ 8486192 w 8563504"/>
              <a:gd name="connsiteY5" fmla="*/ 4926012 h 5284445"/>
              <a:gd name="connsiteX6" fmla="*/ 4338636 w 8563504"/>
              <a:gd name="connsiteY6" fmla="*/ 5283730 h 5284445"/>
              <a:gd name="connsiteX7" fmla="*/ 70962 w 8563504"/>
              <a:gd name="connsiteY7" fmla="*/ 4945062 h 5284445"/>
              <a:gd name="connsiteX8" fmla="*/ 0 w 8563504"/>
              <a:gd name="connsiteY8" fmla="*/ 4802845 h 5284445"/>
              <a:gd name="connsiteX9" fmla="*/ 0 w 8563504"/>
              <a:gd name="connsiteY9" fmla="*/ 70962 h 5284445"/>
              <a:gd name="connsiteX0" fmla="*/ 0 w 8563504"/>
              <a:gd name="connsiteY0" fmla="*/ 70962 h 5284075"/>
              <a:gd name="connsiteX1" fmla="*/ 70962 w 8563504"/>
              <a:gd name="connsiteY1" fmla="*/ 0 h 5284075"/>
              <a:gd name="connsiteX2" fmla="*/ 8492542 w 8563504"/>
              <a:gd name="connsiteY2" fmla="*/ 0 h 5284075"/>
              <a:gd name="connsiteX3" fmla="*/ 8563504 w 8563504"/>
              <a:gd name="connsiteY3" fmla="*/ 70962 h 5284075"/>
              <a:gd name="connsiteX4" fmla="*/ 8563504 w 8563504"/>
              <a:gd name="connsiteY4" fmla="*/ 4874100 h 5284075"/>
              <a:gd name="connsiteX5" fmla="*/ 8486192 w 8563504"/>
              <a:gd name="connsiteY5" fmla="*/ 4926012 h 5284075"/>
              <a:gd name="connsiteX6" fmla="*/ 4338636 w 8563504"/>
              <a:gd name="connsiteY6" fmla="*/ 5283730 h 5284075"/>
              <a:gd name="connsiteX7" fmla="*/ 90371 w 8563504"/>
              <a:gd name="connsiteY7" fmla="*/ 4864900 h 5284075"/>
              <a:gd name="connsiteX8" fmla="*/ 0 w 8563504"/>
              <a:gd name="connsiteY8" fmla="*/ 4802845 h 5284075"/>
              <a:gd name="connsiteX9" fmla="*/ 0 w 8563504"/>
              <a:gd name="connsiteY9" fmla="*/ 70962 h 5284075"/>
              <a:gd name="connsiteX0" fmla="*/ 0 w 8563504"/>
              <a:gd name="connsiteY0" fmla="*/ 70962 h 5284075"/>
              <a:gd name="connsiteX1" fmla="*/ 70962 w 8563504"/>
              <a:gd name="connsiteY1" fmla="*/ 0 h 5284075"/>
              <a:gd name="connsiteX2" fmla="*/ 8492542 w 8563504"/>
              <a:gd name="connsiteY2" fmla="*/ 0 h 5284075"/>
              <a:gd name="connsiteX3" fmla="*/ 8563504 w 8563504"/>
              <a:gd name="connsiteY3" fmla="*/ 70962 h 5284075"/>
              <a:gd name="connsiteX4" fmla="*/ 8563504 w 8563504"/>
              <a:gd name="connsiteY4" fmla="*/ 4874100 h 5284075"/>
              <a:gd name="connsiteX5" fmla="*/ 8486192 w 8563504"/>
              <a:gd name="connsiteY5" fmla="*/ 4926012 h 5284075"/>
              <a:gd name="connsiteX6" fmla="*/ 4338636 w 8563504"/>
              <a:gd name="connsiteY6" fmla="*/ 5283730 h 5284075"/>
              <a:gd name="connsiteX7" fmla="*/ 90371 w 8563504"/>
              <a:gd name="connsiteY7" fmla="*/ 4864900 h 5284075"/>
              <a:gd name="connsiteX8" fmla="*/ 0 w 8563504"/>
              <a:gd name="connsiteY8" fmla="*/ 4802845 h 5284075"/>
              <a:gd name="connsiteX9" fmla="*/ 0 w 8563504"/>
              <a:gd name="connsiteY9" fmla="*/ 70962 h 5284075"/>
              <a:gd name="connsiteX0" fmla="*/ 0 w 8563504"/>
              <a:gd name="connsiteY0" fmla="*/ 70962 h 5283742"/>
              <a:gd name="connsiteX1" fmla="*/ 70962 w 8563504"/>
              <a:gd name="connsiteY1" fmla="*/ 0 h 5283742"/>
              <a:gd name="connsiteX2" fmla="*/ 8492542 w 8563504"/>
              <a:gd name="connsiteY2" fmla="*/ 0 h 5283742"/>
              <a:gd name="connsiteX3" fmla="*/ 8563504 w 8563504"/>
              <a:gd name="connsiteY3" fmla="*/ 70962 h 5283742"/>
              <a:gd name="connsiteX4" fmla="*/ 8563504 w 8563504"/>
              <a:gd name="connsiteY4" fmla="*/ 4874100 h 5283742"/>
              <a:gd name="connsiteX5" fmla="*/ 8193298 w 8563504"/>
              <a:gd name="connsiteY5" fmla="*/ 4876839 h 5283742"/>
              <a:gd name="connsiteX6" fmla="*/ 4338636 w 8563504"/>
              <a:gd name="connsiteY6" fmla="*/ 5283730 h 5283742"/>
              <a:gd name="connsiteX7" fmla="*/ 90371 w 8563504"/>
              <a:gd name="connsiteY7" fmla="*/ 4864900 h 5283742"/>
              <a:gd name="connsiteX8" fmla="*/ 0 w 8563504"/>
              <a:gd name="connsiteY8" fmla="*/ 4802845 h 5283742"/>
              <a:gd name="connsiteX9" fmla="*/ 0 w 8563504"/>
              <a:gd name="connsiteY9" fmla="*/ 70962 h 5283742"/>
              <a:gd name="connsiteX0" fmla="*/ 0 w 8642633"/>
              <a:gd name="connsiteY0" fmla="*/ 70962 h 5283738"/>
              <a:gd name="connsiteX1" fmla="*/ 70962 w 8642633"/>
              <a:gd name="connsiteY1" fmla="*/ 0 h 5283738"/>
              <a:gd name="connsiteX2" fmla="*/ 8492542 w 8642633"/>
              <a:gd name="connsiteY2" fmla="*/ 0 h 5283738"/>
              <a:gd name="connsiteX3" fmla="*/ 8563504 w 8642633"/>
              <a:gd name="connsiteY3" fmla="*/ 70962 h 5283738"/>
              <a:gd name="connsiteX4" fmla="*/ 8563504 w 8642633"/>
              <a:gd name="connsiteY4" fmla="*/ 4864266 h 5283738"/>
              <a:gd name="connsiteX5" fmla="*/ 8193298 w 8642633"/>
              <a:gd name="connsiteY5" fmla="*/ 4876839 h 5283738"/>
              <a:gd name="connsiteX6" fmla="*/ 4338636 w 8642633"/>
              <a:gd name="connsiteY6" fmla="*/ 5283730 h 5283738"/>
              <a:gd name="connsiteX7" fmla="*/ 90371 w 8642633"/>
              <a:gd name="connsiteY7" fmla="*/ 4864900 h 5283738"/>
              <a:gd name="connsiteX8" fmla="*/ 0 w 8642633"/>
              <a:gd name="connsiteY8" fmla="*/ 4802845 h 5283738"/>
              <a:gd name="connsiteX9" fmla="*/ 0 w 8642633"/>
              <a:gd name="connsiteY9" fmla="*/ 70962 h 5283738"/>
              <a:gd name="connsiteX0" fmla="*/ 0 w 8563504"/>
              <a:gd name="connsiteY0" fmla="*/ 70962 h 5283740"/>
              <a:gd name="connsiteX1" fmla="*/ 70962 w 8563504"/>
              <a:gd name="connsiteY1" fmla="*/ 0 h 5283740"/>
              <a:gd name="connsiteX2" fmla="*/ 8492542 w 8563504"/>
              <a:gd name="connsiteY2" fmla="*/ 0 h 5283740"/>
              <a:gd name="connsiteX3" fmla="*/ 8563504 w 8563504"/>
              <a:gd name="connsiteY3" fmla="*/ 70962 h 5283740"/>
              <a:gd name="connsiteX4" fmla="*/ 8563504 w 8563504"/>
              <a:gd name="connsiteY4" fmla="*/ 4864266 h 5283740"/>
              <a:gd name="connsiteX5" fmla="*/ 8193298 w 8563504"/>
              <a:gd name="connsiteY5" fmla="*/ 4876839 h 5283740"/>
              <a:gd name="connsiteX6" fmla="*/ 4338636 w 8563504"/>
              <a:gd name="connsiteY6" fmla="*/ 5283730 h 5283740"/>
              <a:gd name="connsiteX7" fmla="*/ 90371 w 8563504"/>
              <a:gd name="connsiteY7" fmla="*/ 4864900 h 5283740"/>
              <a:gd name="connsiteX8" fmla="*/ 0 w 8563504"/>
              <a:gd name="connsiteY8" fmla="*/ 4802845 h 5283740"/>
              <a:gd name="connsiteX9" fmla="*/ 0 w 8563504"/>
              <a:gd name="connsiteY9" fmla="*/ 70962 h 5283740"/>
              <a:gd name="connsiteX0" fmla="*/ 0 w 8638331"/>
              <a:gd name="connsiteY0" fmla="*/ 70962 h 5283739"/>
              <a:gd name="connsiteX1" fmla="*/ 70962 w 8638331"/>
              <a:gd name="connsiteY1" fmla="*/ 0 h 5283739"/>
              <a:gd name="connsiteX2" fmla="*/ 8492542 w 8638331"/>
              <a:gd name="connsiteY2" fmla="*/ 0 h 5283739"/>
              <a:gd name="connsiteX3" fmla="*/ 8563504 w 8638331"/>
              <a:gd name="connsiteY3" fmla="*/ 70962 h 5283739"/>
              <a:gd name="connsiteX4" fmla="*/ 8556050 w 8638331"/>
              <a:gd name="connsiteY4" fmla="*/ 4617975 h 5283739"/>
              <a:gd name="connsiteX5" fmla="*/ 8193298 w 8638331"/>
              <a:gd name="connsiteY5" fmla="*/ 4876839 h 5283739"/>
              <a:gd name="connsiteX6" fmla="*/ 4338636 w 8638331"/>
              <a:gd name="connsiteY6" fmla="*/ 5283730 h 5283739"/>
              <a:gd name="connsiteX7" fmla="*/ 90371 w 8638331"/>
              <a:gd name="connsiteY7" fmla="*/ 4864900 h 5283739"/>
              <a:gd name="connsiteX8" fmla="*/ 0 w 8638331"/>
              <a:gd name="connsiteY8" fmla="*/ 4802845 h 5283739"/>
              <a:gd name="connsiteX9" fmla="*/ 0 w 8638331"/>
              <a:gd name="connsiteY9" fmla="*/ 70962 h 5283739"/>
              <a:gd name="connsiteX0" fmla="*/ 0 w 8563504"/>
              <a:gd name="connsiteY0" fmla="*/ 70962 h 5283736"/>
              <a:gd name="connsiteX1" fmla="*/ 70962 w 8563504"/>
              <a:gd name="connsiteY1" fmla="*/ 0 h 5283736"/>
              <a:gd name="connsiteX2" fmla="*/ 8492542 w 8563504"/>
              <a:gd name="connsiteY2" fmla="*/ 0 h 5283736"/>
              <a:gd name="connsiteX3" fmla="*/ 8563504 w 8563504"/>
              <a:gd name="connsiteY3" fmla="*/ 70962 h 5283736"/>
              <a:gd name="connsiteX4" fmla="*/ 8556050 w 8563504"/>
              <a:gd name="connsiteY4" fmla="*/ 4617975 h 5283736"/>
              <a:gd name="connsiteX5" fmla="*/ 8193298 w 8563504"/>
              <a:gd name="connsiteY5" fmla="*/ 4876839 h 5283736"/>
              <a:gd name="connsiteX6" fmla="*/ 4338636 w 8563504"/>
              <a:gd name="connsiteY6" fmla="*/ 5283730 h 5283736"/>
              <a:gd name="connsiteX7" fmla="*/ 90371 w 8563504"/>
              <a:gd name="connsiteY7" fmla="*/ 4864900 h 5283736"/>
              <a:gd name="connsiteX8" fmla="*/ 0 w 8563504"/>
              <a:gd name="connsiteY8" fmla="*/ 4802845 h 5283736"/>
              <a:gd name="connsiteX9" fmla="*/ 0 w 8563504"/>
              <a:gd name="connsiteY9" fmla="*/ 70962 h 5283736"/>
              <a:gd name="connsiteX0" fmla="*/ 0 w 8563504"/>
              <a:gd name="connsiteY0" fmla="*/ 70962 h 5283741"/>
              <a:gd name="connsiteX1" fmla="*/ 70962 w 8563504"/>
              <a:gd name="connsiteY1" fmla="*/ 0 h 5283741"/>
              <a:gd name="connsiteX2" fmla="*/ 8492542 w 8563504"/>
              <a:gd name="connsiteY2" fmla="*/ 0 h 5283741"/>
              <a:gd name="connsiteX3" fmla="*/ 8563504 w 8563504"/>
              <a:gd name="connsiteY3" fmla="*/ 70962 h 5283741"/>
              <a:gd name="connsiteX4" fmla="*/ 8556050 w 8563504"/>
              <a:gd name="connsiteY4" fmla="*/ 4617975 h 5283741"/>
              <a:gd name="connsiteX5" fmla="*/ 8193298 w 8563504"/>
              <a:gd name="connsiteY5" fmla="*/ 4876839 h 5283741"/>
              <a:gd name="connsiteX6" fmla="*/ 4338636 w 8563504"/>
              <a:gd name="connsiteY6" fmla="*/ 5283730 h 5283741"/>
              <a:gd name="connsiteX7" fmla="*/ 90371 w 8563504"/>
              <a:gd name="connsiteY7" fmla="*/ 4864900 h 5283741"/>
              <a:gd name="connsiteX8" fmla="*/ 0 w 8563504"/>
              <a:gd name="connsiteY8" fmla="*/ 4802845 h 5283741"/>
              <a:gd name="connsiteX9" fmla="*/ 0 w 8563504"/>
              <a:gd name="connsiteY9" fmla="*/ 70962 h 5283741"/>
              <a:gd name="connsiteX0" fmla="*/ 0 w 8570115"/>
              <a:gd name="connsiteY0" fmla="*/ 70962 h 5283741"/>
              <a:gd name="connsiteX1" fmla="*/ 70962 w 8570115"/>
              <a:gd name="connsiteY1" fmla="*/ 0 h 5283741"/>
              <a:gd name="connsiteX2" fmla="*/ 8492542 w 8570115"/>
              <a:gd name="connsiteY2" fmla="*/ 0 h 5283741"/>
              <a:gd name="connsiteX3" fmla="*/ 8563504 w 8570115"/>
              <a:gd name="connsiteY3" fmla="*/ 70962 h 5283741"/>
              <a:gd name="connsiteX4" fmla="*/ 8556050 w 8570115"/>
              <a:gd name="connsiteY4" fmla="*/ 4617975 h 5283741"/>
              <a:gd name="connsiteX5" fmla="*/ 8193298 w 8570115"/>
              <a:gd name="connsiteY5" fmla="*/ 4876839 h 5283741"/>
              <a:gd name="connsiteX6" fmla="*/ 4338636 w 8570115"/>
              <a:gd name="connsiteY6" fmla="*/ 5283730 h 5283741"/>
              <a:gd name="connsiteX7" fmla="*/ 90371 w 8570115"/>
              <a:gd name="connsiteY7" fmla="*/ 4864900 h 5283741"/>
              <a:gd name="connsiteX8" fmla="*/ 0 w 8570115"/>
              <a:gd name="connsiteY8" fmla="*/ 4802845 h 5283741"/>
              <a:gd name="connsiteX9" fmla="*/ 0 w 8570115"/>
              <a:gd name="connsiteY9" fmla="*/ 70962 h 5283741"/>
              <a:gd name="connsiteX0" fmla="*/ 0 w 8563504"/>
              <a:gd name="connsiteY0" fmla="*/ 70962 h 5283741"/>
              <a:gd name="connsiteX1" fmla="*/ 70962 w 8563504"/>
              <a:gd name="connsiteY1" fmla="*/ 0 h 5283741"/>
              <a:gd name="connsiteX2" fmla="*/ 8492542 w 8563504"/>
              <a:gd name="connsiteY2" fmla="*/ 0 h 5283741"/>
              <a:gd name="connsiteX3" fmla="*/ 8563504 w 8563504"/>
              <a:gd name="connsiteY3" fmla="*/ 70962 h 5283741"/>
              <a:gd name="connsiteX4" fmla="*/ 8556050 w 8563504"/>
              <a:gd name="connsiteY4" fmla="*/ 4617975 h 5283741"/>
              <a:gd name="connsiteX5" fmla="*/ 8193298 w 8563504"/>
              <a:gd name="connsiteY5" fmla="*/ 4876839 h 5283741"/>
              <a:gd name="connsiteX6" fmla="*/ 4338636 w 8563504"/>
              <a:gd name="connsiteY6" fmla="*/ 5283730 h 5283741"/>
              <a:gd name="connsiteX7" fmla="*/ 90371 w 8563504"/>
              <a:gd name="connsiteY7" fmla="*/ 4864900 h 5283741"/>
              <a:gd name="connsiteX8" fmla="*/ 0 w 8563504"/>
              <a:gd name="connsiteY8" fmla="*/ 4802845 h 5283741"/>
              <a:gd name="connsiteX9" fmla="*/ 0 w 8563504"/>
              <a:gd name="connsiteY9" fmla="*/ 70962 h 528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63504" h="5283741">
                <a:moveTo>
                  <a:pt x="0" y="70962"/>
                </a:moveTo>
                <a:cubicBezTo>
                  <a:pt x="0" y="31771"/>
                  <a:pt x="31771" y="0"/>
                  <a:pt x="70962" y="0"/>
                </a:cubicBezTo>
                <a:lnTo>
                  <a:pt x="8492542" y="0"/>
                </a:lnTo>
                <a:cubicBezTo>
                  <a:pt x="8531733" y="0"/>
                  <a:pt x="8563504" y="31771"/>
                  <a:pt x="8563504" y="70962"/>
                </a:cubicBezTo>
                <a:cubicBezTo>
                  <a:pt x="8561019" y="1586633"/>
                  <a:pt x="8558535" y="3102304"/>
                  <a:pt x="8556050" y="4617975"/>
                </a:cubicBezTo>
                <a:cubicBezTo>
                  <a:pt x="8570959" y="4821361"/>
                  <a:pt x="8282500" y="4855733"/>
                  <a:pt x="8193298" y="4876839"/>
                </a:cubicBezTo>
                <a:cubicBezTo>
                  <a:pt x="7519121" y="5036352"/>
                  <a:pt x="5689124" y="5285720"/>
                  <a:pt x="4338636" y="5283730"/>
                </a:cubicBezTo>
                <a:cubicBezTo>
                  <a:pt x="2988148" y="5281740"/>
                  <a:pt x="896221" y="5144818"/>
                  <a:pt x="90371" y="4864900"/>
                </a:cubicBezTo>
                <a:cubicBezTo>
                  <a:pt x="51180" y="4864900"/>
                  <a:pt x="0" y="4842036"/>
                  <a:pt x="0" y="4802845"/>
                </a:cubicBezTo>
                <a:lnTo>
                  <a:pt x="0" y="70962"/>
                </a:lnTo>
                <a:close/>
              </a:path>
            </a:pathLst>
          </a:custGeom>
          <a:solidFill>
            <a:schemeClr val="bg1">
              <a:lumMod val="85000"/>
            </a:schemeClr>
          </a:solidFill>
          <a:ln w="3175">
            <a:noFill/>
          </a:ln>
        </p:spPr>
        <p:txBody>
          <a:bodyPr anchor="ctr">
            <a:normAutofit/>
          </a:bodyPr>
          <a:lstStyle>
            <a:lvl1pPr marL="0" indent="0" algn="ctr">
              <a:buNone/>
              <a:defRPr sz="1200" baseline="0">
                <a:latin typeface="Verdana" panose="020B0604030504040204" pitchFamily="34" charset="0"/>
                <a:ea typeface="Verdana" panose="020B0604030504040204" pitchFamily="34" charset="0"/>
                <a:cs typeface="Verdana" panose="020B0604030504040204" pitchFamily="34" charset="0"/>
              </a:defRPr>
            </a:lvl1pPr>
          </a:lstStyle>
          <a:p>
            <a:r>
              <a:rPr lang="nl-NL" dirty="0"/>
              <a:t>Klik op het icoon om een afbeelding in te voegen.</a:t>
            </a:r>
            <a:br>
              <a:rPr lang="nl-NL" dirty="0"/>
            </a:br>
            <a:br>
              <a:rPr lang="nl-NL" dirty="0"/>
            </a:br>
            <a:br>
              <a:rPr lang="nl-NL" dirty="0"/>
            </a:br>
            <a:br>
              <a:rPr lang="nl-NL" dirty="0"/>
            </a:br>
            <a:r>
              <a:rPr lang="nl-NL" dirty="0"/>
              <a:t>Op H:\huisstijlfoto’s (kies lage resolutie!) vind je mooie plaatjes.</a:t>
            </a:r>
          </a:p>
        </p:txBody>
      </p:sp>
      <p:sp>
        <p:nvSpPr>
          <p:cNvPr id="51" name="Tijdelijke aanduiding voor tekst 50"/>
          <p:cNvSpPr>
            <a:spLocks noGrp="1"/>
          </p:cNvSpPr>
          <p:nvPr>
            <p:ph type="body" sz="quarter" idx="11" hasCustomPrompt="1"/>
          </p:nvPr>
        </p:nvSpPr>
        <p:spPr>
          <a:xfrm>
            <a:off x="5049537" y="2144792"/>
            <a:ext cx="4094463" cy="2998708"/>
          </a:xfrm>
          <a:custGeom>
            <a:avLst/>
            <a:gdLst>
              <a:gd name="connsiteX0" fmla="*/ 3244902 w 4094463"/>
              <a:gd name="connsiteY0" fmla="*/ 286 h 2998708"/>
              <a:gd name="connsiteX1" fmla="*/ 4094463 w 4094463"/>
              <a:gd name="connsiteY1" fmla="*/ 87472 h 2998708"/>
              <a:gd name="connsiteX2" fmla="*/ 4094463 w 4094463"/>
              <a:gd name="connsiteY2" fmla="*/ 2998708 h 2998708"/>
              <a:gd name="connsiteX3" fmla="*/ 766930 w 4094463"/>
              <a:gd name="connsiteY3" fmla="*/ 2998708 h 2998708"/>
              <a:gd name="connsiteX4" fmla="*/ 0 w 4094463"/>
              <a:gd name="connsiteY4" fmla="*/ 1349890 h 2998708"/>
              <a:gd name="connsiteX5" fmla="*/ 3244902 w 4094463"/>
              <a:gd name="connsiteY5" fmla="*/ 286 h 299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94463" h="2998708">
                <a:moveTo>
                  <a:pt x="3244902" y="286"/>
                </a:moveTo>
                <a:cubicBezTo>
                  <a:pt x="3561464" y="3791"/>
                  <a:pt x="3849329" y="39253"/>
                  <a:pt x="4094463" y="87472"/>
                </a:cubicBezTo>
                <a:lnTo>
                  <a:pt x="4094463" y="2998708"/>
                </a:lnTo>
                <a:lnTo>
                  <a:pt x="766930" y="2998708"/>
                </a:lnTo>
                <a:lnTo>
                  <a:pt x="0" y="1349890"/>
                </a:lnTo>
                <a:cubicBezTo>
                  <a:pt x="1087266" y="266857"/>
                  <a:pt x="2295217" y="-10230"/>
                  <a:pt x="3244902" y="286"/>
                </a:cubicBezTo>
                <a:close/>
              </a:path>
            </a:pathLst>
          </a:custGeom>
          <a:solidFill>
            <a:srgbClr val="98273F">
              <a:alpha val="90000"/>
            </a:srgbClr>
          </a:solidFill>
          <a:ln w="3175">
            <a:noFill/>
          </a:ln>
        </p:spPr>
        <p:txBody>
          <a:bodyPr wrap="square" anchor="ctr">
            <a:noAutofit/>
          </a:bodyPr>
          <a:lstStyle>
            <a:lvl1pPr marL="0" indent="0" algn="ctr">
              <a:buNone/>
              <a:defRPr sz="100">
                <a:solidFill>
                  <a:srgbClr val="6EB12D"/>
                </a:solidFill>
              </a:defRPr>
            </a:lvl1pPr>
          </a:lstStyle>
          <a:p>
            <a:pPr lvl="0"/>
            <a:r>
              <a:rPr lang="nl-NL" dirty="0"/>
              <a:t>-</a:t>
            </a:r>
          </a:p>
        </p:txBody>
      </p:sp>
      <p:sp>
        <p:nvSpPr>
          <p:cNvPr id="9" name="Titel 1"/>
          <p:cNvSpPr>
            <a:spLocks noGrp="1"/>
          </p:cNvSpPr>
          <p:nvPr>
            <p:ph type="ctrTitle" hasCustomPrompt="1"/>
          </p:nvPr>
        </p:nvSpPr>
        <p:spPr>
          <a:xfrm>
            <a:off x="5532047" y="3260921"/>
            <a:ext cx="3089439" cy="352970"/>
          </a:xfrm>
        </p:spPr>
        <p:txBody>
          <a:bodyPr lIns="72000" tIns="0" rIns="0" anchor="t" anchorCtr="0">
            <a:noAutofit/>
          </a:bodyPr>
          <a:lstStyle>
            <a:lvl1pPr algn="l">
              <a:defRPr sz="2400" b="1" i="1">
                <a:solidFill>
                  <a:schemeClr val="bg1"/>
                </a:solidFill>
              </a:defRPr>
            </a:lvl1pPr>
          </a:lstStyle>
          <a:p>
            <a:r>
              <a:rPr lang="nl-NL" dirty="0"/>
              <a:t>Titel</a:t>
            </a:r>
          </a:p>
        </p:txBody>
      </p:sp>
      <p:grpSp>
        <p:nvGrpSpPr>
          <p:cNvPr id="12" name="Groep 11"/>
          <p:cNvGrpSpPr/>
          <p:nvPr userDrawn="1"/>
        </p:nvGrpSpPr>
        <p:grpSpPr>
          <a:xfrm>
            <a:off x="9404445" y="-4083"/>
            <a:ext cx="2187481" cy="5151666"/>
            <a:chOff x="9316379" y="-5444"/>
            <a:chExt cx="2609094" cy="6868888"/>
          </a:xfrm>
        </p:grpSpPr>
        <p:pic>
          <p:nvPicPr>
            <p:cNvPr id="13" name="Picture 3"/>
            <p:cNvPicPr>
              <a:picLocks noChangeAspect="1" noChangeArrowheads="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9412068" y="5637967"/>
              <a:ext cx="1327774" cy="1015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4" name="Instructie Afbeelding &amp; Dia Herstellen"/>
            <p:cNvGrpSpPr/>
            <p:nvPr userDrawn="1"/>
          </p:nvGrpSpPr>
          <p:grpSpPr>
            <a:xfrm>
              <a:off x="9316379" y="-5444"/>
              <a:ext cx="2609094" cy="6868888"/>
              <a:chOff x="12470972" y="-5444"/>
              <a:chExt cx="2609094" cy="6868888"/>
            </a:xfrm>
          </p:grpSpPr>
          <p:sp>
            <p:nvSpPr>
              <p:cNvPr id="15" name="Rechthoek 14"/>
              <p:cNvSpPr/>
              <p:nvPr/>
            </p:nvSpPr>
            <p:spPr>
              <a:xfrm>
                <a:off x="12483705" y="-5444"/>
                <a:ext cx="2584447" cy="288464"/>
              </a:xfrm>
              <a:prstGeom prst="rect">
                <a:avLst/>
              </a:prstGeom>
              <a:noFill/>
              <a:ln w="25400" cap="flat" cmpd="sng" algn="ctr">
                <a:noFill/>
                <a:prstDash val="solid"/>
              </a:ln>
              <a:effectLst/>
            </p:spPr>
            <p:txBody>
              <a:bodyPr lIns="0" tIns="0" rIns="0" bIns="0" rtlCol="0" anchor="t"/>
              <a:lstStyle/>
              <a:p>
                <a:pPr marL="0" marR="0" lvl="0" indent="0" defTabSz="685800" eaLnBrk="1" fontAlgn="auto" latinLnBrk="0" hangingPunct="1">
                  <a:lnSpc>
                    <a:spcPct val="80000"/>
                  </a:lnSpc>
                  <a:spcBef>
                    <a:spcPts val="0"/>
                  </a:spcBef>
                  <a:spcAft>
                    <a:spcPts val="0"/>
                  </a:spcAft>
                  <a:buClrTx/>
                  <a:buSzTx/>
                  <a:buFontTx/>
                  <a:buNone/>
                  <a:tabLst/>
                  <a:defRPr/>
                </a:pPr>
                <a:r>
                  <a:rPr kumimoji="0" lang="nl-NL" sz="1200" b="1" i="0" u="none" strike="noStrike" kern="0" cap="none" spc="0" normalizeH="0" baseline="0" noProof="0" dirty="0">
                    <a:ln>
                      <a:noFill/>
                    </a:ln>
                    <a:solidFill>
                      <a:schemeClr val="accent2"/>
                    </a:solidFill>
                    <a:effectLst/>
                    <a:uLnTx/>
                    <a:uFillTx/>
                    <a:latin typeface="Segoe UI Light" panose="020B0502040204020203" pitchFamily="34" charset="0"/>
                    <a:cs typeface="Segoe UI Light" panose="020B0502040204020203" pitchFamily="34" charset="0"/>
                  </a:rPr>
                  <a:t>AFBEELDING INVOEGEN</a:t>
                </a:r>
              </a:p>
            </p:txBody>
          </p:sp>
          <p:sp>
            <p:nvSpPr>
              <p:cNvPr id="16" name="Tekstvak 33"/>
              <p:cNvSpPr txBox="1"/>
              <p:nvPr/>
            </p:nvSpPr>
            <p:spPr>
              <a:xfrm>
                <a:off x="12483705" y="974289"/>
                <a:ext cx="2584447" cy="22459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op het icoon om een afbeelding</a:t>
                </a:r>
                <a:b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b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 te voegen</a:t>
                </a:r>
              </a:p>
            </p:txBody>
          </p:sp>
          <p:sp>
            <p:nvSpPr>
              <p:cNvPr id="17" name="Tekstvak 33"/>
              <p:cNvSpPr txBox="1"/>
              <p:nvPr/>
            </p:nvSpPr>
            <p:spPr>
              <a:xfrm>
                <a:off x="12479311" y="3056156"/>
                <a:ext cx="2592287" cy="44485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Selecteer de afbeelding die u wilt invoegen en klik op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‘Invoegen’</a:t>
                </a:r>
              </a:p>
            </p:txBody>
          </p:sp>
          <p:sp>
            <p:nvSpPr>
              <p:cNvPr id="18" name="Ovaal 17"/>
              <p:cNvSpPr/>
              <p:nvPr/>
            </p:nvSpPr>
            <p:spPr>
              <a:xfrm>
                <a:off x="12483705" y="491007"/>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1</a:t>
                </a:r>
              </a:p>
            </p:txBody>
          </p:sp>
          <p:sp>
            <p:nvSpPr>
              <p:cNvPr id="19" name="Ovaal 18"/>
              <p:cNvSpPr/>
              <p:nvPr/>
            </p:nvSpPr>
            <p:spPr>
              <a:xfrm>
                <a:off x="12488780" y="2499796"/>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2</a:t>
                </a:r>
              </a:p>
            </p:txBody>
          </p:sp>
          <p:cxnSp>
            <p:nvCxnSpPr>
              <p:cNvPr id="20" name="Rechte verbindingslijn 19"/>
              <p:cNvCxnSpPr/>
              <p:nvPr/>
            </p:nvCxnSpPr>
            <p:spPr>
              <a:xfrm>
                <a:off x="12487778" y="283020"/>
                <a:ext cx="2592288" cy="0"/>
              </a:xfrm>
              <a:prstGeom prst="line">
                <a:avLst/>
              </a:prstGeom>
              <a:noFill/>
              <a:ln w="9525" cap="flat" cmpd="sng" algn="ctr">
                <a:solidFill>
                  <a:schemeClr val="accent2"/>
                </a:solidFill>
                <a:prstDash val="solid"/>
              </a:ln>
              <a:effectLst/>
            </p:spPr>
          </p:cxnSp>
          <p:cxnSp>
            <p:nvCxnSpPr>
              <p:cNvPr id="21" name="Rechte verbindingslijn 20"/>
              <p:cNvCxnSpPr/>
              <p:nvPr/>
            </p:nvCxnSpPr>
            <p:spPr>
              <a:xfrm>
                <a:off x="12479311" y="2303362"/>
                <a:ext cx="2592288" cy="0"/>
              </a:xfrm>
              <a:prstGeom prst="line">
                <a:avLst/>
              </a:prstGeom>
              <a:noFill/>
              <a:ln w="9525" cap="flat" cmpd="sng" algn="ctr">
                <a:solidFill>
                  <a:schemeClr val="accent2"/>
                </a:solidFill>
                <a:prstDash val="solid"/>
              </a:ln>
              <a:effectLst/>
            </p:spPr>
          </p:cxnSp>
          <p:cxnSp>
            <p:nvCxnSpPr>
              <p:cNvPr id="22" name="Rechte verbindingslijn 21"/>
              <p:cNvCxnSpPr/>
              <p:nvPr/>
            </p:nvCxnSpPr>
            <p:spPr>
              <a:xfrm>
                <a:off x="12470972" y="4334476"/>
                <a:ext cx="2608001" cy="0"/>
              </a:xfrm>
              <a:prstGeom prst="line">
                <a:avLst/>
              </a:prstGeom>
              <a:noFill/>
              <a:ln w="9525" cap="flat" cmpd="sng" algn="ctr">
                <a:solidFill>
                  <a:schemeClr val="accent2"/>
                </a:solidFill>
                <a:prstDash val="solid"/>
              </a:ln>
              <a:effectLst/>
            </p:spPr>
          </p:cxnSp>
          <p:pic>
            <p:nvPicPr>
              <p:cNvPr id="23" name="Icoontje afbeeldi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488780" y="1490583"/>
                <a:ext cx="521075" cy="521075"/>
              </a:xfrm>
              <a:prstGeom prst="rect">
                <a:avLst/>
              </a:prstGeom>
            </p:spPr>
          </p:pic>
          <p:sp>
            <p:nvSpPr>
              <p:cNvPr id="24" name="Tekstvak 33"/>
              <p:cNvSpPr txBox="1"/>
              <p:nvPr/>
            </p:nvSpPr>
            <p:spPr>
              <a:xfrm>
                <a:off x="12479311" y="5017802"/>
                <a:ext cx="2588841" cy="400006"/>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met de rechter muisknop op de miniatuurweergave van de dia en kies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‘Dia herstellen’</a:t>
                </a:r>
              </a:p>
            </p:txBody>
          </p:sp>
          <p:sp>
            <p:nvSpPr>
              <p:cNvPr id="25" name="Ovaal 24"/>
              <p:cNvSpPr/>
              <p:nvPr/>
            </p:nvSpPr>
            <p:spPr>
              <a:xfrm>
                <a:off x="12488779" y="4532940"/>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3</a:t>
                </a:r>
              </a:p>
            </p:txBody>
          </p:sp>
          <p:cxnSp>
            <p:nvCxnSpPr>
              <p:cNvPr id="26" name="Rechte verbindingslijn 25"/>
              <p:cNvCxnSpPr/>
              <p:nvPr/>
            </p:nvCxnSpPr>
            <p:spPr>
              <a:xfrm>
                <a:off x="12470972" y="6863444"/>
                <a:ext cx="2608001" cy="0"/>
              </a:xfrm>
              <a:prstGeom prst="line">
                <a:avLst/>
              </a:prstGeom>
              <a:noFill/>
              <a:ln w="9525" cap="flat" cmpd="sng" algn="ctr">
                <a:solidFill>
                  <a:schemeClr val="accent2"/>
                </a:solidFill>
                <a:prstDash val="solid"/>
              </a:ln>
              <a:effectLst/>
            </p:spPr>
          </p:cxnSp>
          <p:grpSp>
            <p:nvGrpSpPr>
              <p:cNvPr id="27" name="Groep 26"/>
              <p:cNvGrpSpPr/>
              <p:nvPr/>
            </p:nvGrpSpPr>
            <p:grpSpPr>
              <a:xfrm>
                <a:off x="12483705" y="3745117"/>
                <a:ext cx="1114138" cy="297656"/>
                <a:chOff x="13560784" y="3471416"/>
                <a:chExt cx="1114138" cy="297656"/>
              </a:xfrm>
            </p:grpSpPr>
            <p:sp>
              <p:nvSpPr>
                <p:cNvPr id="43" name="Afgeronde rechthoek 42"/>
                <p:cNvSpPr/>
                <p:nvPr/>
              </p:nvSpPr>
              <p:spPr>
                <a:xfrm>
                  <a:off x="13560784" y="3471416"/>
                  <a:ext cx="1114138" cy="297656"/>
                </a:xfrm>
                <a:prstGeom prst="roundRect">
                  <a:avLst/>
                </a:prstGeom>
                <a:gradFill flip="none" rotWithShape="1">
                  <a:gsLst>
                    <a:gs pos="4000">
                      <a:srgbClr val="00B0F0"/>
                    </a:gs>
                    <a:gs pos="0">
                      <a:srgbClr val="0070C0"/>
                    </a:gs>
                    <a:gs pos="100000">
                      <a:srgbClr val="0070C0"/>
                    </a:gs>
                    <a:gs pos="12000">
                      <a:srgbClr val="D1EAFF"/>
                    </a:gs>
                    <a:gs pos="96000">
                      <a:srgbClr val="00B0F0"/>
                    </a:gs>
                    <a:gs pos="89000">
                      <a:srgbClr val="DDF4FF"/>
                    </a:gs>
                    <a:gs pos="43000">
                      <a:srgbClr val="D1EAFF"/>
                    </a:gs>
                    <a:gs pos="51000">
                      <a:srgbClr val="DDF4FF"/>
                    </a:gs>
                  </a:gsLst>
                  <a:lin ang="16200000" scaled="1"/>
                  <a:tileRect/>
                </a:gra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44" name="Tekstvak 43"/>
                <p:cNvSpPr txBox="1"/>
                <p:nvPr/>
              </p:nvSpPr>
              <p:spPr>
                <a:xfrm>
                  <a:off x="13573594" y="3486508"/>
                  <a:ext cx="888311" cy="276999"/>
                </a:xfrm>
                <a:prstGeom prst="rect">
                  <a:avLst/>
                </a:prstGeom>
                <a:noFill/>
              </p:spPr>
              <p:txBody>
                <a:bodyPr wrap="square" rtlCol="0" anchor="ctr">
                  <a:spAutoFit/>
                </a:bodyPr>
                <a:lstStyle>
                  <a:defPPr>
                    <a:defRPr lang="nl-NL"/>
                  </a:defPPr>
                  <a:lvl1pPr marR="0" lvl="0" indent="0" algn="ctr" fontAlgn="auto">
                    <a:lnSpc>
                      <a:spcPct val="100000"/>
                    </a:lnSpc>
                    <a:spcBef>
                      <a:spcPts val="0"/>
                    </a:spcBef>
                    <a:spcAft>
                      <a:spcPts val="0"/>
                    </a:spcAft>
                    <a:buClrTx/>
                    <a:buSzTx/>
                    <a:buFontTx/>
                    <a:buNone/>
                    <a:tabLst/>
                    <a:defRPr kumimoji="0" sz="900" i="0" u="none" strike="noStrike" kern="0" cap="none" spc="0" normalizeH="0" baseline="0">
                      <a:ln>
                        <a:noFill/>
                      </a:ln>
                      <a:effectLst>
                        <a:outerShdw blurRad="25400" algn="ctr" rotWithShape="0">
                          <a:prstClr val="white"/>
                        </a:outerShdw>
                      </a:effectLst>
                      <a:uLnTx/>
                      <a:uFillTx/>
                      <a:latin typeface="Segoe UI Light" panose="020B0502040204020203" pitchFamily="34" charset="0"/>
                      <a:cs typeface="Segoe UI Light" panose="020B0502040204020203" pitchFamily="34" charset="0"/>
                    </a:defRPr>
                  </a:lvl1pPr>
                  <a:lvl2pPr fontAlgn="base">
                    <a:spcBef>
                      <a:spcPct val="0"/>
                    </a:spcBef>
                    <a:spcAft>
                      <a:spcPct val="0"/>
                    </a:spcAft>
                    <a:defRPr>
                      <a:latin typeface="Arial" charset="0"/>
                      <a:cs typeface="Arial" charset="0"/>
                    </a:defRPr>
                  </a:lvl2pPr>
                  <a:lvl3pPr fontAlgn="base">
                    <a:spcBef>
                      <a:spcPct val="0"/>
                    </a:spcBef>
                    <a:spcAft>
                      <a:spcPct val="0"/>
                    </a:spcAft>
                    <a:defRPr>
                      <a:latin typeface="Arial" charset="0"/>
                      <a:cs typeface="Arial" charset="0"/>
                    </a:defRPr>
                  </a:lvl3pPr>
                  <a:lvl4pPr fontAlgn="base">
                    <a:spcBef>
                      <a:spcPct val="0"/>
                    </a:spcBef>
                    <a:spcAft>
                      <a:spcPct val="0"/>
                    </a:spcAft>
                    <a:defRPr>
                      <a:latin typeface="Arial" charset="0"/>
                      <a:cs typeface="Arial" charset="0"/>
                    </a:defRPr>
                  </a:lvl4pPr>
                  <a:lvl5pPr fontAlgn="base">
                    <a:spcBef>
                      <a:spcPct val="0"/>
                    </a:spcBef>
                    <a:spcAft>
                      <a:spcPct val="0"/>
                    </a:spcAft>
                    <a:defRPr>
                      <a:latin typeface="Arial" charset="0"/>
                      <a:cs typeface="Arial" charset="0"/>
                    </a:defRPr>
                  </a:lvl5pPr>
                  <a:lvl6pPr>
                    <a:defRPr>
                      <a:latin typeface="Arial" charset="0"/>
                      <a:cs typeface="Arial" charset="0"/>
                    </a:defRPr>
                  </a:lvl6pPr>
                  <a:lvl7pPr>
                    <a:defRPr>
                      <a:latin typeface="Arial" charset="0"/>
                      <a:cs typeface="Arial" charset="0"/>
                    </a:defRPr>
                  </a:lvl7pPr>
                  <a:lvl8pPr>
                    <a:defRPr>
                      <a:latin typeface="Arial" charset="0"/>
                      <a:cs typeface="Arial" charset="0"/>
                    </a:defRPr>
                  </a:lvl8pPr>
                  <a:lvl9pPr>
                    <a:defRPr>
                      <a:latin typeface="Arial" charset="0"/>
                      <a:cs typeface="Arial" charset="0"/>
                    </a:defRPr>
                  </a:lvl9p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NL" sz="750" b="0" i="0" u="none" strike="noStrike" kern="0" cap="none" spc="0" normalizeH="0" baseline="0" noProof="0" dirty="0">
                      <a:ln>
                        <a:noFill/>
                      </a:ln>
                      <a:solidFill>
                        <a:prstClr val="black"/>
                      </a:solidFill>
                      <a:effectLst>
                        <a:outerShdw blurRad="25400" algn="ctr" rotWithShape="0">
                          <a:prstClr val="white"/>
                        </a:outerShdw>
                      </a:effectLst>
                      <a:uLnTx/>
                      <a:uFillTx/>
                      <a:latin typeface="Segoe UI Light" panose="020B0502040204020203" pitchFamily="34" charset="0"/>
                      <a:cs typeface="Segoe UI Light" panose="020B0502040204020203" pitchFamily="34" charset="0"/>
                    </a:rPr>
                    <a:t>Invoegen</a:t>
                  </a:r>
                </a:p>
              </p:txBody>
            </p:sp>
            <p:cxnSp>
              <p:nvCxnSpPr>
                <p:cNvPr id="45" name="Rechte verbindingslijn 44"/>
                <p:cNvCxnSpPr/>
                <p:nvPr/>
              </p:nvCxnSpPr>
              <p:spPr>
                <a:xfrm>
                  <a:off x="14461905" y="3507058"/>
                  <a:ext cx="0" cy="224432"/>
                </a:xfrm>
                <a:prstGeom prst="line">
                  <a:avLst/>
                </a:prstGeom>
                <a:noFill/>
                <a:ln w="9525" cap="flat" cmpd="sng" algn="ctr">
                  <a:solidFill>
                    <a:sysClr val="windowText" lastClr="000000"/>
                  </a:solidFill>
                  <a:prstDash val="solid"/>
                </a:ln>
                <a:effectLst/>
              </p:spPr>
            </p:cxnSp>
            <p:sp>
              <p:nvSpPr>
                <p:cNvPr id="46" name="Gelijkbenige driehoek 45"/>
                <p:cNvSpPr/>
                <p:nvPr/>
              </p:nvSpPr>
              <p:spPr>
                <a:xfrm rot="10800000">
                  <a:off x="14518584" y="3600521"/>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grpSp>
            <p:nvGrpSpPr>
              <p:cNvPr id="28" name="Groep 27"/>
              <p:cNvGrpSpPr/>
              <p:nvPr/>
            </p:nvGrpSpPr>
            <p:grpSpPr>
              <a:xfrm>
                <a:off x="13317310" y="6137670"/>
                <a:ext cx="1750842" cy="564707"/>
                <a:chOff x="13098875" y="6031678"/>
                <a:chExt cx="1969277" cy="635161"/>
              </a:xfrm>
            </p:grpSpPr>
            <p:sp>
              <p:nvSpPr>
                <p:cNvPr id="29" name="Rechthoek 28"/>
                <p:cNvSpPr/>
                <p:nvPr/>
              </p:nvSpPr>
              <p:spPr>
                <a:xfrm>
                  <a:off x="13103058" y="6031678"/>
                  <a:ext cx="1957909" cy="536628"/>
                </a:xfrm>
                <a:prstGeom prst="rect">
                  <a:avLst/>
                </a:prstGeom>
                <a:solidFill>
                  <a:sysClr val="window" lastClr="FFFFFF"/>
                </a:solidFill>
                <a:ln w="25400" cap="flat" cmpd="sng" algn="ctr">
                  <a:noFill/>
                  <a:prstDash val="solid"/>
                </a:ln>
                <a:effectLst>
                  <a:outerShdw blurRad="63500" sx="102000" sy="102000" algn="ctr" rotWithShape="0">
                    <a:prstClr val="black">
                      <a:alpha val="40000"/>
                    </a:prstClr>
                  </a:outerShdw>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30" name="Groep 29"/>
                <p:cNvGrpSpPr/>
                <p:nvPr/>
              </p:nvGrpSpPr>
              <p:grpSpPr>
                <a:xfrm>
                  <a:off x="13098875" y="6031679"/>
                  <a:ext cx="1969277" cy="542924"/>
                  <a:chOff x="13164976" y="6054428"/>
                  <a:chExt cx="1969277" cy="542924"/>
                </a:xfrm>
              </p:grpSpPr>
              <p:sp>
                <p:nvSpPr>
                  <p:cNvPr id="33" name="Rechthoek 32"/>
                  <p:cNvSpPr/>
                  <p:nvPr/>
                </p:nvSpPr>
                <p:spPr>
                  <a:xfrm>
                    <a:off x="13164976" y="6054428"/>
                    <a:ext cx="1969277" cy="542924"/>
                  </a:xfrm>
                  <a:prstGeom prst="rect">
                    <a:avLst/>
                  </a:prstGeom>
                  <a:solidFill>
                    <a:sysClr val="window" lastClr="FFFFFF"/>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34" name="Groep 33"/>
                  <p:cNvGrpSpPr/>
                  <p:nvPr/>
                </p:nvGrpSpPr>
                <p:grpSpPr>
                  <a:xfrm>
                    <a:off x="13214777" y="6112607"/>
                    <a:ext cx="145227" cy="129517"/>
                    <a:chOff x="12287399" y="5999447"/>
                    <a:chExt cx="194830" cy="173755"/>
                  </a:xfrm>
                </p:grpSpPr>
                <p:sp>
                  <p:nvSpPr>
                    <p:cNvPr id="37" name="Afgeronde rechthoek 36"/>
                    <p:cNvSpPr/>
                    <p:nvPr/>
                  </p:nvSpPr>
                  <p:spPr>
                    <a:xfrm>
                      <a:off x="12287399" y="5999447"/>
                      <a:ext cx="194830" cy="173755"/>
                    </a:xfrm>
                    <a:prstGeom prst="roundRect">
                      <a:avLst/>
                    </a:prstGeom>
                    <a:solidFill>
                      <a:sysClr val="window" lastClr="FFFFFF">
                        <a:lumMod val="95000"/>
                      </a:sysClr>
                    </a:soli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38" name="Rechthoek 37"/>
                    <p:cNvSpPr/>
                    <p:nvPr/>
                  </p:nvSpPr>
                  <p:spPr>
                    <a:xfrm>
                      <a:off x="12309962" y="6064143"/>
                      <a:ext cx="67808" cy="88816"/>
                    </a:xfrm>
                    <a:prstGeom prst="rect">
                      <a:avLst/>
                    </a:prstGeom>
                    <a:solidFill>
                      <a:sysClr val="window" lastClr="FFFFFF">
                        <a:lumMod val="7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39" name="Rechthoek 38"/>
                    <p:cNvSpPr/>
                    <p:nvPr/>
                  </p:nvSpPr>
                  <p:spPr>
                    <a:xfrm>
                      <a:off x="12311695" y="6025633"/>
                      <a:ext cx="144676" cy="19389"/>
                    </a:xfrm>
                    <a:prstGeom prst="rect">
                      <a:avLst/>
                    </a:prstGeom>
                    <a:solidFill>
                      <a:sysClr val="window" lastClr="FFFFFF">
                        <a:lumMod val="50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40" name="Rechthoek 39"/>
                    <p:cNvSpPr/>
                    <p:nvPr/>
                  </p:nvSpPr>
                  <p:spPr>
                    <a:xfrm>
                      <a:off x="12394634" y="6067091"/>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41" name="Rechthoek 40"/>
                    <p:cNvSpPr/>
                    <p:nvPr/>
                  </p:nvSpPr>
                  <p:spPr>
                    <a:xfrm>
                      <a:off x="12398009" y="6099631"/>
                      <a:ext cx="41906" cy="13244"/>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42" name="Rechthoek 41"/>
                    <p:cNvSpPr/>
                    <p:nvPr/>
                  </p:nvSpPr>
                  <p:spPr>
                    <a:xfrm>
                      <a:off x="12394634" y="6135009"/>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35" name="Rechthoek 34"/>
                  <p:cNvSpPr/>
                  <p:nvPr/>
                </p:nvSpPr>
                <p:spPr>
                  <a:xfrm>
                    <a:off x="13424745" y="6062529"/>
                    <a:ext cx="712246" cy="328867"/>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825" b="0" i="0" u="none" strike="noStrike" kern="0" cap="none" spc="0" normalizeH="0" baseline="0" noProof="0" dirty="0">
                        <a:ln>
                          <a:noFill/>
                        </a:ln>
                        <a:solidFill>
                          <a:prstClr val="black"/>
                        </a:solidFill>
                        <a:effectLst/>
                        <a:uLnTx/>
                        <a:uFillTx/>
                      </a:rPr>
                      <a:t>Indeling</a:t>
                    </a:r>
                  </a:p>
                </p:txBody>
              </p:sp>
              <p:sp>
                <p:nvSpPr>
                  <p:cNvPr id="36" name="Gelijkbenige driehoek 35"/>
                  <p:cNvSpPr/>
                  <p:nvPr/>
                </p:nvSpPr>
                <p:spPr>
                  <a:xfrm rot="5400000">
                    <a:off x="14952381" y="6150144"/>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31" name="Afgeronde rechthoek 30"/>
                <p:cNvSpPr/>
                <p:nvPr/>
              </p:nvSpPr>
              <p:spPr>
                <a:xfrm>
                  <a:off x="13098875" y="6299992"/>
                  <a:ext cx="1962093" cy="268314"/>
                </a:xfrm>
                <a:prstGeom prst="roundRect">
                  <a:avLst/>
                </a:prstGeom>
                <a:gradFill>
                  <a:gsLst>
                    <a:gs pos="0">
                      <a:srgbClr val="FFF2BD"/>
                    </a:gs>
                    <a:gs pos="34000">
                      <a:srgbClr val="FFE98B"/>
                    </a:gs>
                    <a:gs pos="78000">
                      <a:srgbClr val="FFF5C9"/>
                    </a:gs>
                    <a:gs pos="59000">
                      <a:srgbClr val="FFE98B"/>
                    </a:gs>
                  </a:gsLst>
                  <a:lin ang="5400000" scaled="0"/>
                </a:gradFill>
                <a:ln w="6350" cap="flat" cmpd="sng" algn="ctr">
                  <a:solidFill>
                    <a:srgbClr val="FFC000"/>
                  </a:solidFill>
                  <a:prstDash val="solid"/>
                </a:ln>
                <a:effectLst/>
              </p:spPr>
              <p:txBody>
                <a:bodyPr lIns="324000" rtlCol="0" anchor="ct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Calibri"/>
                      <a:ea typeface="+mn-ea"/>
                      <a:cs typeface="+mn-cs"/>
                    </a:rPr>
                    <a:t>Dia herstellen</a:t>
                  </a:r>
                </a:p>
              </p:txBody>
            </p:sp>
            <p:pic>
              <p:nvPicPr>
                <p:cNvPr id="3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4849717" y="6378357"/>
                  <a:ext cx="178436" cy="288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sp>
        <p:nvSpPr>
          <p:cNvPr id="7" name="Tijdelijke aanduiding voor tekst 6"/>
          <p:cNvSpPr>
            <a:spLocks noGrp="1"/>
          </p:cNvSpPr>
          <p:nvPr>
            <p:ph type="body" sz="quarter" idx="12" hasCustomPrompt="1"/>
          </p:nvPr>
        </p:nvSpPr>
        <p:spPr>
          <a:xfrm>
            <a:off x="5532046" y="3785229"/>
            <a:ext cx="3089439" cy="338585"/>
          </a:xfrm>
        </p:spPr>
        <p:txBody>
          <a:bodyPr lIns="72000" rIns="0" anchor="t" anchorCtr="0">
            <a:noAutofit/>
          </a:bodyPr>
          <a:lstStyle>
            <a:lvl1pPr marL="0" indent="0">
              <a:buNone/>
              <a:defRPr sz="1600" b="0" i="1">
                <a:solidFill>
                  <a:schemeClr val="bg1"/>
                </a:solidFill>
              </a:defRPr>
            </a:lvl1pPr>
          </a:lstStyle>
          <a:p>
            <a:pPr lvl="0"/>
            <a:r>
              <a:rPr lang="nl-NL" dirty="0"/>
              <a:t>Ondertitel</a:t>
            </a:r>
          </a:p>
        </p:txBody>
      </p:sp>
      <p:pic>
        <p:nvPicPr>
          <p:cNvPr id="47" name="Afbeelding 46">
            <a:extLst>
              <a:ext uri="{FF2B5EF4-FFF2-40B4-BE49-F238E27FC236}">
                <a16:creationId xmlns:a16="http://schemas.microsoft.com/office/drawing/2014/main" id="{4587DF20-0C6C-4C91-8B76-A31933140B5C}"/>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325311" y="4266264"/>
            <a:ext cx="2391113" cy="591486"/>
          </a:xfrm>
          <a:prstGeom prst="rect">
            <a:avLst/>
          </a:prstGeom>
        </p:spPr>
      </p:pic>
      <p:sp>
        <p:nvSpPr>
          <p:cNvPr id="3" name="AutoShape 2" descr="Kindkans | Home">
            <a:extLst>
              <a:ext uri="{FF2B5EF4-FFF2-40B4-BE49-F238E27FC236}">
                <a16:creationId xmlns:a16="http://schemas.microsoft.com/office/drawing/2014/main" id="{E56E267C-B92A-4BC0-8254-EC8B5DCB02F1}"/>
              </a:ext>
            </a:extLst>
          </p:cNvPr>
          <p:cNvSpPr>
            <a:spLocks noChangeAspect="1" noChangeArrowheads="1"/>
          </p:cNvSpPr>
          <p:nvPr userDrawn="1"/>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1" name="Afbeelding 10">
            <a:extLst>
              <a:ext uri="{FF2B5EF4-FFF2-40B4-BE49-F238E27FC236}">
                <a16:creationId xmlns:a16="http://schemas.microsoft.com/office/drawing/2014/main" id="{BA22DCBC-9C5B-4228-AB9B-0CBB3541819F}"/>
              </a:ext>
            </a:extLst>
          </p:cNvPr>
          <p:cNvPicPr>
            <a:picLocks noChangeAspect="1"/>
          </p:cNvPicPr>
          <p:nvPr userDrawn="1"/>
        </p:nvPicPr>
        <p:blipFill rotWithShape="1">
          <a:blip r:embed="rId7"/>
          <a:srcRect l="13436" t="21909" r="13168" b="41830"/>
          <a:stretch/>
        </p:blipFill>
        <p:spPr>
          <a:xfrm>
            <a:off x="3119467" y="4355841"/>
            <a:ext cx="1964706" cy="685170"/>
          </a:xfrm>
          <a:prstGeom prst="rect">
            <a:avLst/>
          </a:prstGeom>
        </p:spPr>
      </p:pic>
    </p:spTree>
    <p:extLst>
      <p:ext uri="{BB962C8B-B14F-4D97-AF65-F5344CB8AC3E}">
        <p14:creationId xmlns:p14="http://schemas.microsoft.com/office/powerpoint/2010/main" val="135136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kst slide ">
    <p:spTree>
      <p:nvGrpSpPr>
        <p:cNvPr id="1" name=""/>
        <p:cNvGrpSpPr/>
        <p:nvPr/>
      </p:nvGrpSpPr>
      <p:grpSpPr>
        <a:xfrm>
          <a:off x="0" y="0"/>
          <a:ext cx="0" cy="0"/>
          <a:chOff x="0" y="0"/>
          <a:chExt cx="0" cy="0"/>
        </a:xfrm>
      </p:grpSpPr>
      <p:sp>
        <p:nvSpPr>
          <p:cNvPr id="2" name="Titel 1"/>
          <p:cNvSpPr>
            <a:spLocks noGrp="1"/>
          </p:cNvSpPr>
          <p:nvPr>
            <p:ph type="title"/>
          </p:nvPr>
        </p:nvSpPr>
        <p:spPr>
          <a:xfrm>
            <a:off x="539262" y="535261"/>
            <a:ext cx="5509846" cy="369332"/>
          </a:xfrm>
        </p:spPr>
        <p:txBody>
          <a:bodyPr wrap="square" anchor="t" anchorCtr="0">
            <a:spAutoFit/>
          </a:bodyPr>
          <a:lstStyle>
            <a:lvl1pPr algn="l">
              <a:defRPr lang="nl-NL" sz="1800" b="1" i="1" kern="1200" dirty="0">
                <a:solidFill>
                  <a:srgbClr val="962740"/>
                </a:solidFill>
                <a:latin typeface="+mn-lt"/>
                <a:ea typeface="+mn-ea"/>
                <a:cs typeface="+mn-cs"/>
              </a:defRPr>
            </a:lvl1pPr>
          </a:lstStyle>
          <a:p>
            <a:r>
              <a:rPr lang="nl-NL"/>
              <a:t>Klik om stijl te bewerken</a:t>
            </a:r>
            <a:endParaRPr lang="nl-NL" dirty="0"/>
          </a:p>
        </p:txBody>
      </p:sp>
      <p:sp>
        <p:nvSpPr>
          <p:cNvPr id="3" name="Tijdelijke aanduiding voor inhoud 2"/>
          <p:cNvSpPr>
            <a:spLocks noGrp="1"/>
          </p:cNvSpPr>
          <p:nvPr>
            <p:ph idx="1"/>
          </p:nvPr>
        </p:nvSpPr>
        <p:spPr>
          <a:xfrm>
            <a:off x="539262" y="1155560"/>
            <a:ext cx="5509846" cy="3439063"/>
          </a:xfrm>
        </p:spPr>
        <p:txBody>
          <a:bodyPr tIns="0">
            <a:noAutofit/>
          </a:bodyPr>
          <a:lstStyle>
            <a:lvl1pPr marL="285750" indent="-285750"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85750" indent="-285750"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80975" indent="-180975"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271463" indent="-271463" algn="l" defTabSz="457200" rtl="0" eaLnBrk="1" latinLnBrk="0" hangingPunct="1">
              <a:spcBef>
                <a:spcPct val="20000"/>
              </a:spcBef>
              <a:buClr>
                <a:srgbClr val="962740"/>
              </a:buClr>
              <a:buFont typeface="+mj-lt"/>
              <a:buAutoNum type="arabicPeriod"/>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0" indent="0" algn="l" defTabSz="457200" rtl="0" eaLnBrk="1" latinLnBrk="0" hangingPunct="1">
              <a:spcBef>
                <a:spcPct val="20000"/>
              </a:spcBef>
              <a:buFont typeface="Arial"/>
              <a:buNone/>
              <a:defRPr lang="nl-NL" sz="1600" kern="1200" dirty="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286000" indent="0">
              <a:buNone/>
              <a:defRPr/>
            </a:lvl6pPr>
          </a:lstStyle>
          <a:p>
            <a:pPr lvl="0"/>
            <a:r>
              <a:rPr lang="nl-NL" dirty="0"/>
              <a:t>Klikken om de tekststijl van het model te bewerken</a:t>
            </a:r>
          </a:p>
          <a:p>
            <a:pPr lvl="2"/>
            <a:r>
              <a:rPr lang="nl-NL" dirty="0"/>
              <a:t>Tweede niveau</a:t>
            </a:r>
          </a:p>
          <a:p>
            <a:pPr lvl="2"/>
            <a:r>
              <a:rPr lang="nl-NL" dirty="0"/>
              <a:t>Derde niveau</a:t>
            </a:r>
          </a:p>
          <a:p>
            <a:pPr lvl="3"/>
            <a:r>
              <a:rPr lang="nl-NL" dirty="0"/>
              <a:t>Vierde niveau</a:t>
            </a:r>
          </a:p>
          <a:p>
            <a:pPr lvl="4"/>
            <a:r>
              <a:rPr lang="nl-NL" dirty="0"/>
              <a:t>Vijfde niveau</a:t>
            </a:r>
          </a:p>
        </p:txBody>
      </p:sp>
      <p:sp>
        <p:nvSpPr>
          <p:cNvPr id="4" name="Rechthoek 3"/>
          <p:cNvSpPr/>
          <p:nvPr userDrawn="1"/>
        </p:nvSpPr>
        <p:spPr>
          <a:xfrm>
            <a:off x="0" y="5000625"/>
            <a:ext cx="9148454" cy="142875"/>
          </a:xfrm>
          <a:prstGeom prst="rect">
            <a:avLst/>
          </a:prstGeom>
          <a:solidFill>
            <a:srgbClr val="982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3" name="Vrije vorm 12"/>
          <p:cNvSpPr/>
          <p:nvPr userDrawn="1"/>
        </p:nvSpPr>
        <p:spPr>
          <a:xfrm>
            <a:off x="6162178" y="0"/>
            <a:ext cx="2980466" cy="146050"/>
          </a:xfrm>
          <a:custGeom>
            <a:avLst/>
            <a:gdLst>
              <a:gd name="connsiteX0" fmla="*/ 0 w 2980466"/>
              <a:gd name="connsiteY0" fmla="*/ 0 h 146050"/>
              <a:gd name="connsiteX1" fmla="*/ 2980466 w 2980466"/>
              <a:gd name="connsiteY1" fmla="*/ 0 h 146050"/>
              <a:gd name="connsiteX2" fmla="*/ 2980466 w 2980466"/>
              <a:gd name="connsiteY2" fmla="*/ 146050 h 146050"/>
              <a:gd name="connsiteX3" fmla="*/ 43603 w 2980466"/>
              <a:gd name="connsiteY3" fmla="*/ 146050 h 146050"/>
            </a:gdLst>
            <a:ahLst/>
            <a:cxnLst>
              <a:cxn ang="0">
                <a:pos x="connsiteX0" y="connsiteY0"/>
              </a:cxn>
              <a:cxn ang="0">
                <a:pos x="connsiteX1" y="connsiteY1"/>
              </a:cxn>
              <a:cxn ang="0">
                <a:pos x="connsiteX2" y="connsiteY2"/>
              </a:cxn>
              <a:cxn ang="0">
                <a:pos x="connsiteX3" y="connsiteY3"/>
              </a:cxn>
            </a:cxnLst>
            <a:rect l="l" t="t" r="r" b="b"/>
            <a:pathLst>
              <a:path w="2980466" h="146050">
                <a:moveTo>
                  <a:pt x="0" y="0"/>
                </a:moveTo>
                <a:lnTo>
                  <a:pt x="2980466" y="0"/>
                </a:lnTo>
                <a:lnTo>
                  <a:pt x="2980466" y="146050"/>
                </a:lnTo>
                <a:lnTo>
                  <a:pt x="43603" y="146050"/>
                </a:lnTo>
                <a:close/>
              </a:path>
            </a:pathLst>
          </a:custGeom>
          <a:solidFill>
            <a:srgbClr val="9827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6377714" y="396669"/>
            <a:ext cx="2391113" cy="591486"/>
          </a:xfrm>
          <a:prstGeom prst="rect">
            <a:avLst/>
          </a:prstGeom>
        </p:spPr>
      </p:pic>
      <p:sp>
        <p:nvSpPr>
          <p:cNvPr id="7" name="Tekstvak 6"/>
          <p:cNvSpPr txBox="1"/>
          <p:nvPr userDrawn="1"/>
        </p:nvSpPr>
        <p:spPr>
          <a:xfrm>
            <a:off x="484293" y="4961080"/>
            <a:ext cx="1862667" cy="200055"/>
          </a:xfrm>
          <a:prstGeom prst="rect">
            <a:avLst/>
          </a:prstGeom>
          <a:noFill/>
        </p:spPr>
        <p:txBody>
          <a:bodyPr wrap="square" rtlCol="0">
            <a:spAutoFit/>
          </a:bodyPr>
          <a:lstStyle/>
          <a:p>
            <a:r>
              <a:rPr lang="nl-NL" sz="700" kern="1200" dirty="0">
                <a:solidFill>
                  <a:schemeClr val="bg1"/>
                </a:solidFill>
                <a:effectLst/>
                <a:latin typeface="+mn-lt"/>
                <a:ea typeface="+mn-ea"/>
                <a:cs typeface="+mn-cs"/>
              </a:rPr>
              <a:t>© Driestar educatief</a:t>
            </a:r>
          </a:p>
        </p:txBody>
      </p:sp>
    </p:spTree>
    <p:extLst>
      <p:ext uri="{BB962C8B-B14F-4D97-AF65-F5344CB8AC3E}">
        <p14:creationId xmlns:p14="http://schemas.microsoft.com/office/powerpoint/2010/main" val="1023873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ekst slide ">
    <p:spTree>
      <p:nvGrpSpPr>
        <p:cNvPr id="1" name=""/>
        <p:cNvGrpSpPr/>
        <p:nvPr/>
      </p:nvGrpSpPr>
      <p:grpSpPr>
        <a:xfrm>
          <a:off x="0" y="0"/>
          <a:ext cx="0" cy="0"/>
          <a:chOff x="0" y="0"/>
          <a:chExt cx="0" cy="0"/>
        </a:xfrm>
      </p:grpSpPr>
      <p:sp>
        <p:nvSpPr>
          <p:cNvPr id="4" name="Rechthoek 3"/>
          <p:cNvSpPr/>
          <p:nvPr userDrawn="1"/>
        </p:nvSpPr>
        <p:spPr>
          <a:xfrm>
            <a:off x="0" y="5000625"/>
            <a:ext cx="9148454" cy="142875"/>
          </a:xfrm>
          <a:prstGeom prst="rect">
            <a:avLst/>
          </a:prstGeom>
          <a:solidFill>
            <a:srgbClr val="982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3" name="Vrije vorm 12"/>
          <p:cNvSpPr/>
          <p:nvPr userDrawn="1"/>
        </p:nvSpPr>
        <p:spPr>
          <a:xfrm>
            <a:off x="6162178" y="0"/>
            <a:ext cx="2980466" cy="146050"/>
          </a:xfrm>
          <a:custGeom>
            <a:avLst/>
            <a:gdLst>
              <a:gd name="connsiteX0" fmla="*/ 0 w 2980466"/>
              <a:gd name="connsiteY0" fmla="*/ 0 h 146050"/>
              <a:gd name="connsiteX1" fmla="*/ 2980466 w 2980466"/>
              <a:gd name="connsiteY1" fmla="*/ 0 h 146050"/>
              <a:gd name="connsiteX2" fmla="*/ 2980466 w 2980466"/>
              <a:gd name="connsiteY2" fmla="*/ 146050 h 146050"/>
              <a:gd name="connsiteX3" fmla="*/ 43603 w 2980466"/>
              <a:gd name="connsiteY3" fmla="*/ 146050 h 146050"/>
            </a:gdLst>
            <a:ahLst/>
            <a:cxnLst>
              <a:cxn ang="0">
                <a:pos x="connsiteX0" y="connsiteY0"/>
              </a:cxn>
              <a:cxn ang="0">
                <a:pos x="connsiteX1" y="connsiteY1"/>
              </a:cxn>
              <a:cxn ang="0">
                <a:pos x="connsiteX2" y="connsiteY2"/>
              </a:cxn>
              <a:cxn ang="0">
                <a:pos x="connsiteX3" y="connsiteY3"/>
              </a:cxn>
            </a:cxnLst>
            <a:rect l="l" t="t" r="r" b="b"/>
            <a:pathLst>
              <a:path w="2980466" h="146050">
                <a:moveTo>
                  <a:pt x="0" y="0"/>
                </a:moveTo>
                <a:lnTo>
                  <a:pt x="2980466" y="0"/>
                </a:lnTo>
                <a:lnTo>
                  <a:pt x="2980466" y="146050"/>
                </a:lnTo>
                <a:lnTo>
                  <a:pt x="43603" y="146050"/>
                </a:lnTo>
                <a:close/>
              </a:path>
            </a:pathLst>
          </a:custGeom>
          <a:solidFill>
            <a:srgbClr val="9827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6377714" y="396669"/>
            <a:ext cx="2391113" cy="591486"/>
          </a:xfrm>
          <a:prstGeom prst="rect">
            <a:avLst/>
          </a:prstGeom>
        </p:spPr>
      </p:pic>
      <p:sp>
        <p:nvSpPr>
          <p:cNvPr id="7" name="Tekstvak 6"/>
          <p:cNvSpPr txBox="1"/>
          <p:nvPr userDrawn="1"/>
        </p:nvSpPr>
        <p:spPr>
          <a:xfrm>
            <a:off x="484293" y="4961080"/>
            <a:ext cx="1862667" cy="200055"/>
          </a:xfrm>
          <a:prstGeom prst="rect">
            <a:avLst/>
          </a:prstGeom>
          <a:noFill/>
        </p:spPr>
        <p:txBody>
          <a:bodyPr wrap="square" rtlCol="0">
            <a:spAutoFit/>
          </a:bodyPr>
          <a:lstStyle/>
          <a:p>
            <a:r>
              <a:rPr lang="nl-NL" sz="700" kern="1200" dirty="0">
                <a:solidFill>
                  <a:schemeClr val="bg1"/>
                </a:solidFill>
                <a:effectLst/>
                <a:latin typeface="+mn-lt"/>
                <a:ea typeface="+mn-ea"/>
                <a:cs typeface="+mn-cs"/>
              </a:rPr>
              <a:t>© Driestar educatief</a:t>
            </a:r>
          </a:p>
        </p:txBody>
      </p:sp>
      <p:sp>
        <p:nvSpPr>
          <p:cNvPr id="8" name="Titel 1"/>
          <p:cNvSpPr>
            <a:spLocks noGrp="1"/>
          </p:cNvSpPr>
          <p:nvPr>
            <p:ph type="title" hasCustomPrompt="1"/>
          </p:nvPr>
        </p:nvSpPr>
        <p:spPr>
          <a:xfrm>
            <a:off x="539262" y="535261"/>
            <a:ext cx="5509846" cy="369332"/>
          </a:xfrm>
        </p:spPr>
        <p:txBody>
          <a:bodyPr wrap="square" anchor="t" anchorCtr="0">
            <a:spAutoFit/>
          </a:bodyPr>
          <a:lstStyle>
            <a:lvl1pPr algn="l">
              <a:defRPr lang="nl-NL" sz="1800" b="1" i="1" kern="1200" baseline="0" dirty="0">
                <a:solidFill>
                  <a:srgbClr val="962740"/>
                </a:solidFill>
                <a:latin typeface="+mn-lt"/>
                <a:ea typeface="+mn-ea"/>
                <a:cs typeface="+mn-cs"/>
              </a:defRPr>
            </a:lvl1pPr>
          </a:lstStyle>
          <a:p>
            <a:r>
              <a:rPr lang="nl-NL" dirty="0"/>
              <a:t>Algemene informatie</a:t>
            </a:r>
          </a:p>
        </p:txBody>
      </p:sp>
      <p:sp>
        <p:nvSpPr>
          <p:cNvPr id="10" name="Titel 1"/>
          <p:cNvSpPr txBox="1">
            <a:spLocks/>
          </p:cNvSpPr>
          <p:nvPr userDrawn="1"/>
        </p:nvSpPr>
        <p:spPr>
          <a:xfrm>
            <a:off x="1999397" y="1185340"/>
            <a:ext cx="5991367" cy="3147385"/>
          </a:xfrm>
          <a:prstGeom prst="rect">
            <a:avLst/>
          </a:prstGeom>
        </p:spPr>
        <p:txBody>
          <a:bodyPr vert="horz" lIns="121920" tIns="60960" rIns="121920" bIns="60960" rtlCol="0" anchor="ctr">
            <a:normAutofit fontScale="62500" lnSpcReduction="20000"/>
          </a:bodyPr>
          <a:lstStyle>
            <a:lvl1pPr algn="l" defTabSz="457200" rtl="0" eaLnBrk="1" latinLnBrk="0" hangingPunct="1">
              <a:spcBef>
                <a:spcPct val="0"/>
              </a:spcBef>
              <a:buNone/>
              <a:defRPr sz="2400" i="1" kern="1200">
                <a:solidFill>
                  <a:schemeClr val="tx1"/>
                </a:solidFill>
                <a:latin typeface="+mj-lt"/>
                <a:ea typeface="+mj-ea"/>
                <a:cs typeface="+mj-cs"/>
              </a:defRPr>
            </a:lvl1pPr>
          </a:lstStyle>
          <a:p>
            <a:r>
              <a:rPr lang="nl-NL" sz="2133" i="0" dirty="0">
                <a:latin typeface="Verdana" panose="020B0604030504040204" pitchFamily="34" charset="0"/>
                <a:ea typeface="Verdana" panose="020B0604030504040204" pitchFamily="34" charset="0"/>
                <a:cs typeface="Verdana" panose="020B0604030504040204" pitchFamily="34" charset="0"/>
              </a:rPr>
              <a:t>Nooduitgang</a:t>
            </a: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r>
              <a:rPr lang="nl-NL" sz="2133" i="0" dirty="0">
                <a:latin typeface="Verdana" panose="020B0604030504040204" pitchFamily="34" charset="0"/>
                <a:ea typeface="Verdana" panose="020B0604030504040204" pitchFamily="34" charset="0"/>
                <a:cs typeface="Verdana" panose="020B0604030504040204" pitchFamily="34" charset="0"/>
              </a:rPr>
              <a:t>Toiletten</a:t>
            </a: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r>
              <a:rPr lang="nl-NL" sz="2133" i="0" dirty="0">
                <a:latin typeface="Verdana" panose="020B0604030504040204" pitchFamily="34" charset="0"/>
                <a:ea typeface="Verdana" panose="020B0604030504040204" pitchFamily="34" charset="0"/>
                <a:cs typeface="Verdana" panose="020B0604030504040204" pitchFamily="34" charset="0"/>
              </a:rPr>
              <a:t>Pauze</a:t>
            </a: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r>
              <a:rPr lang="nl-NL" sz="2133" i="0" dirty="0">
                <a:latin typeface="Verdana" panose="020B0604030504040204" pitchFamily="34" charset="0"/>
                <a:ea typeface="Verdana" panose="020B0604030504040204" pitchFamily="34" charset="0"/>
                <a:cs typeface="Verdana" panose="020B0604030504040204" pitchFamily="34" charset="0"/>
              </a:rPr>
              <a:t>Rookzone</a:t>
            </a: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endParaRPr lang="nl-NL" sz="2133" i="0" dirty="0">
              <a:latin typeface="Verdana" panose="020B0604030504040204" pitchFamily="34" charset="0"/>
              <a:ea typeface="Verdana" panose="020B0604030504040204" pitchFamily="34" charset="0"/>
              <a:cs typeface="Verdana" panose="020B0604030504040204" pitchFamily="34" charset="0"/>
            </a:endParaRPr>
          </a:p>
          <a:p>
            <a:r>
              <a:rPr lang="nl-NL" sz="2133" i="0" dirty="0">
                <a:latin typeface="Verdana" panose="020B0604030504040204" pitchFamily="34" charset="0"/>
                <a:ea typeface="Verdana" panose="020B0604030504040204" pitchFamily="34" charset="0"/>
                <a:cs typeface="Verdana" panose="020B0604030504040204" pitchFamily="34" charset="0"/>
              </a:rPr>
              <a:t>Vriendelijk verzoek om uw mobiele telefoon uit te zetten</a:t>
            </a:r>
          </a:p>
        </p:txBody>
      </p:sp>
      <p:pic>
        <p:nvPicPr>
          <p:cNvPr id="11" name="Afbeelding 10"/>
          <p:cNvPicPr>
            <a:picLocks noChangeAspect="1"/>
          </p:cNvPicPr>
          <p:nvPr userDrawn="1"/>
        </p:nvPicPr>
        <p:blipFill>
          <a:blip r:embed="rId4"/>
          <a:stretch>
            <a:fillRect/>
          </a:stretch>
        </p:blipFill>
        <p:spPr>
          <a:xfrm>
            <a:off x="539262" y="1125762"/>
            <a:ext cx="1013532" cy="3266542"/>
          </a:xfrm>
          <a:prstGeom prst="rect">
            <a:avLst/>
          </a:prstGeom>
        </p:spPr>
      </p:pic>
    </p:spTree>
    <p:extLst>
      <p:ext uri="{BB962C8B-B14F-4D97-AF65-F5344CB8AC3E}">
        <p14:creationId xmlns:p14="http://schemas.microsoft.com/office/powerpoint/2010/main" val="4255351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 + fotos slide">
    <p:spTree>
      <p:nvGrpSpPr>
        <p:cNvPr id="1" name=""/>
        <p:cNvGrpSpPr/>
        <p:nvPr/>
      </p:nvGrpSpPr>
      <p:grpSpPr>
        <a:xfrm>
          <a:off x="0" y="0"/>
          <a:ext cx="0" cy="0"/>
          <a:chOff x="0" y="0"/>
          <a:chExt cx="0" cy="0"/>
        </a:xfrm>
      </p:grpSpPr>
      <p:sp>
        <p:nvSpPr>
          <p:cNvPr id="2" name="Titel 1"/>
          <p:cNvSpPr>
            <a:spLocks noGrp="1"/>
          </p:cNvSpPr>
          <p:nvPr>
            <p:ph type="title"/>
          </p:nvPr>
        </p:nvSpPr>
        <p:spPr>
          <a:xfrm>
            <a:off x="539262" y="535261"/>
            <a:ext cx="5509846" cy="369332"/>
          </a:xfrm>
        </p:spPr>
        <p:txBody>
          <a:bodyPr wrap="square" anchor="t" anchorCtr="0">
            <a:spAutoFit/>
          </a:bodyPr>
          <a:lstStyle>
            <a:lvl1pPr algn="l">
              <a:defRPr lang="nl-NL" sz="1800" b="1" i="1" kern="1200" dirty="0">
                <a:solidFill>
                  <a:srgbClr val="962740"/>
                </a:solidFill>
                <a:latin typeface="+mn-lt"/>
                <a:ea typeface="+mn-ea"/>
                <a:cs typeface="+mn-cs"/>
              </a:defRPr>
            </a:lvl1pPr>
          </a:lstStyle>
          <a:p>
            <a:r>
              <a:rPr lang="nl-NL"/>
              <a:t>Klik om stijl te bewerken</a:t>
            </a:r>
            <a:endParaRPr lang="nl-NL" dirty="0"/>
          </a:p>
        </p:txBody>
      </p:sp>
      <p:sp>
        <p:nvSpPr>
          <p:cNvPr id="3" name="Tijdelijke aanduiding voor inhoud 2"/>
          <p:cNvSpPr>
            <a:spLocks noGrp="1"/>
          </p:cNvSpPr>
          <p:nvPr>
            <p:ph idx="1"/>
          </p:nvPr>
        </p:nvSpPr>
        <p:spPr>
          <a:xfrm>
            <a:off x="539262" y="1155560"/>
            <a:ext cx="5509846" cy="3439063"/>
          </a:xfrm>
        </p:spPr>
        <p:txBody>
          <a:bodyPr tIns="0">
            <a:noAutofit/>
          </a:bodyPr>
          <a:lstStyle>
            <a:lvl1pPr marL="342900" indent="-342900"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285750" indent="-285750"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80975" indent="-180975" algn="l" defTabSz="457200" rtl="0" eaLnBrk="1" latinLnBrk="0" hangingPunct="1">
              <a:spcBef>
                <a:spcPct val="20000"/>
              </a:spcBef>
              <a:buClr>
                <a:srgbClr val="962740"/>
              </a:buClr>
              <a:buFont typeface="Arial" panose="020B0604020202020204" pitchFamily="34" charset="0"/>
              <a:buChar char="•"/>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271463" indent="-271463" algn="l" defTabSz="457200" rtl="0" eaLnBrk="1" latinLnBrk="0" hangingPunct="1">
              <a:spcBef>
                <a:spcPct val="20000"/>
              </a:spcBef>
              <a:buClr>
                <a:srgbClr val="962740"/>
              </a:buClr>
              <a:buFont typeface="+mj-lt"/>
              <a:buAutoNum type="arabicPeriod"/>
              <a:defRPr lang="nl-NL" sz="16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0" indent="0" algn="l" defTabSz="457200" rtl="0" eaLnBrk="1" latinLnBrk="0" hangingPunct="1">
              <a:spcBef>
                <a:spcPct val="20000"/>
              </a:spcBef>
              <a:buFont typeface="Arial"/>
              <a:buNone/>
              <a:defRPr lang="nl-NL" sz="1600" kern="1200" dirty="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afbeelding 4"/>
          <p:cNvSpPr>
            <a:spLocks noGrp="1"/>
          </p:cNvSpPr>
          <p:nvPr>
            <p:ph type="pic" sz="quarter" idx="11"/>
          </p:nvPr>
        </p:nvSpPr>
        <p:spPr>
          <a:xfrm>
            <a:off x="6362302" y="2934120"/>
            <a:ext cx="2309426" cy="1660504"/>
          </a:xfrm>
          <a:solidFill>
            <a:schemeClr val="bg1">
              <a:lumMod val="85000"/>
            </a:schemeClr>
          </a:solidFill>
        </p:spPr>
        <p:txBody>
          <a:bodyPr bIns="936000" anchor="ctr">
            <a:normAutofit/>
          </a:bodyPr>
          <a:lstStyle>
            <a:lvl1pPr marL="0" indent="0" algn="ctr">
              <a:buNone/>
              <a:defRPr lang="nl-NL" sz="1100" i="1" kern="1200" dirty="0">
                <a:solidFill>
                  <a:schemeClr val="tx1"/>
                </a:solidFill>
                <a:latin typeface="+mn-lt"/>
                <a:ea typeface="+mn-ea"/>
                <a:cs typeface="+mn-cs"/>
              </a:defRPr>
            </a:lvl1pPr>
          </a:lstStyle>
          <a:p>
            <a:r>
              <a:rPr lang="nl-NL"/>
              <a:t>Klik op het pictogram als u een afbeelding wilt toevoegen</a:t>
            </a:r>
            <a:endParaRPr lang="nl-NL" dirty="0"/>
          </a:p>
        </p:txBody>
      </p:sp>
      <p:sp>
        <p:nvSpPr>
          <p:cNvPr id="5" name="Tijdelijke aanduiding voor afbeelding 4"/>
          <p:cNvSpPr>
            <a:spLocks noGrp="1"/>
          </p:cNvSpPr>
          <p:nvPr>
            <p:ph type="pic" sz="quarter" idx="10"/>
          </p:nvPr>
        </p:nvSpPr>
        <p:spPr>
          <a:xfrm>
            <a:off x="6362302" y="1155559"/>
            <a:ext cx="2309426" cy="1659600"/>
          </a:xfrm>
          <a:solidFill>
            <a:schemeClr val="bg1">
              <a:lumMod val="85000"/>
            </a:schemeClr>
          </a:solidFill>
        </p:spPr>
        <p:txBody>
          <a:bodyPr bIns="936000" anchor="ctr">
            <a:normAutofit/>
          </a:bodyPr>
          <a:lstStyle>
            <a:lvl1pPr marL="0" indent="0" algn="ctr">
              <a:buNone/>
              <a:defRPr lang="nl-NL" sz="1100" i="1" kern="1200" dirty="0">
                <a:solidFill>
                  <a:schemeClr val="tx1"/>
                </a:solidFill>
                <a:latin typeface="+mn-lt"/>
                <a:ea typeface="+mn-ea"/>
                <a:cs typeface="+mn-cs"/>
              </a:defRPr>
            </a:lvl1pPr>
          </a:lstStyle>
          <a:p>
            <a:r>
              <a:rPr lang="nl-NL"/>
              <a:t>Klik op het pictogram als u een afbeelding wilt toevoegen</a:t>
            </a:r>
            <a:endParaRPr lang="nl-NL" dirty="0"/>
          </a:p>
        </p:txBody>
      </p:sp>
      <p:sp>
        <p:nvSpPr>
          <p:cNvPr id="44" name="Rechthoek 43"/>
          <p:cNvSpPr/>
          <p:nvPr userDrawn="1"/>
        </p:nvSpPr>
        <p:spPr>
          <a:xfrm>
            <a:off x="0" y="5000625"/>
            <a:ext cx="9148454" cy="142875"/>
          </a:xfrm>
          <a:prstGeom prst="rect">
            <a:avLst/>
          </a:prstGeom>
          <a:solidFill>
            <a:srgbClr val="98273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5" name="Vrije vorm 44"/>
          <p:cNvSpPr/>
          <p:nvPr userDrawn="1"/>
        </p:nvSpPr>
        <p:spPr>
          <a:xfrm>
            <a:off x="6162178" y="0"/>
            <a:ext cx="2980466" cy="146050"/>
          </a:xfrm>
          <a:custGeom>
            <a:avLst/>
            <a:gdLst>
              <a:gd name="connsiteX0" fmla="*/ 0 w 2980466"/>
              <a:gd name="connsiteY0" fmla="*/ 0 h 146050"/>
              <a:gd name="connsiteX1" fmla="*/ 2980466 w 2980466"/>
              <a:gd name="connsiteY1" fmla="*/ 0 h 146050"/>
              <a:gd name="connsiteX2" fmla="*/ 2980466 w 2980466"/>
              <a:gd name="connsiteY2" fmla="*/ 146050 h 146050"/>
              <a:gd name="connsiteX3" fmla="*/ 43603 w 2980466"/>
              <a:gd name="connsiteY3" fmla="*/ 146050 h 146050"/>
            </a:gdLst>
            <a:ahLst/>
            <a:cxnLst>
              <a:cxn ang="0">
                <a:pos x="connsiteX0" y="connsiteY0"/>
              </a:cxn>
              <a:cxn ang="0">
                <a:pos x="connsiteX1" y="connsiteY1"/>
              </a:cxn>
              <a:cxn ang="0">
                <a:pos x="connsiteX2" y="connsiteY2"/>
              </a:cxn>
              <a:cxn ang="0">
                <a:pos x="connsiteX3" y="connsiteY3"/>
              </a:cxn>
            </a:cxnLst>
            <a:rect l="l" t="t" r="r" b="b"/>
            <a:pathLst>
              <a:path w="2980466" h="146050">
                <a:moveTo>
                  <a:pt x="0" y="0"/>
                </a:moveTo>
                <a:lnTo>
                  <a:pt x="2980466" y="0"/>
                </a:lnTo>
                <a:lnTo>
                  <a:pt x="2980466" y="146050"/>
                </a:lnTo>
                <a:lnTo>
                  <a:pt x="43603" y="146050"/>
                </a:lnTo>
                <a:close/>
              </a:path>
            </a:pathLst>
          </a:custGeom>
          <a:solidFill>
            <a:srgbClr val="9827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nvGrpSpPr>
          <p:cNvPr id="46" name="Groep 45"/>
          <p:cNvGrpSpPr/>
          <p:nvPr userDrawn="1"/>
        </p:nvGrpSpPr>
        <p:grpSpPr>
          <a:xfrm>
            <a:off x="9404445" y="-4083"/>
            <a:ext cx="2187481" cy="5151666"/>
            <a:chOff x="9316379" y="-5444"/>
            <a:chExt cx="2609094" cy="6868888"/>
          </a:xfrm>
        </p:grpSpPr>
        <p:pic>
          <p:nvPicPr>
            <p:cNvPr id="47" name="Picture 3"/>
            <p:cNvPicPr>
              <a:picLocks noChangeAspect="1" noChangeArrowheads="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9412068" y="5637967"/>
              <a:ext cx="1327774" cy="1015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3" name="Instructie Afbeelding &amp; Dia Herstellen"/>
            <p:cNvGrpSpPr/>
            <p:nvPr userDrawn="1"/>
          </p:nvGrpSpPr>
          <p:grpSpPr>
            <a:xfrm>
              <a:off x="9316379" y="-5444"/>
              <a:ext cx="2609094" cy="6868888"/>
              <a:chOff x="12470972" y="-5444"/>
              <a:chExt cx="2609094" cy="6868888"/>
            </a:xfrm>
          </p:grpSpPr>
          <p:sp>
            <p:nvSpPr>
              <p:cNvPr id="84" name="Rechthoek 83"/>
              <p:cNvSpPr/>
              <p:nvPr/>
            </p:nvSpPr>
            <p:spPr>
              <a:xfrm>
                <a:off x="12483705" y="-5444"/>
                <a:ext cx="2584447" cy="288464"/>
              </a:xfrm>
              <a:prstGeom prst="rect">
                <a:avLst/>
              </a:prstGeom>
              <a:noFill/>
              <a:ln w="25400" cap="flat" cmpd="sng" algn="ctr">
                <a:noFill/>
                <a:prstDash val="solid"/>
              </a:ln>
              <a:effectLst/>
            </p:spPr>
            <p:txBody>
              <a:bodyPr lIns="0" tIns="0" rIns="0" bIns="0" rtlCol="0" anchor="t"/>
              <a:lstStyle/>
              <a:p>
                <a:pPr marL="0" marR="0" lvl="0" indent="0" defTabSz="685800" eaLnBrk="1" fontAlgn="auto" latinLnBrk="0" hangingPunct="1">
                  <a:lnSpc>
                    <a:spcPct val="80000"/>
                  </a:lnSpc>
                  <a:spcBef>
                    <a:spcPts val="0"/>
                  </a:spcBef>
                  <a:spcAft>
                    <a:spcPts val="0"/>
                  </a:spcAft>
                  <a:buClrTx/>
                  <a:buSzTx/>
                  <a:buFontTx/>
                  <a:buNone/>
                  <a:tabLst/>
                  <a:defRPr/>
                </a:pPr>
                <a:r>
                  <a:rPr kumimoji="0" lang="nl-NL" sz="1200" b="1" i="0" u="none" strike="noStrike" kern="0" cap="none" spc="0" normalizeH="0" baseline="0" noProof="0" dirty="0">
                    <a:ln>
                      <a:noFill/>
                    </a:ln>
                    <a:solidFill>
                      <a:schemeClr val="accent2"/>
                    </a:solidFill>
                    <a:effectLst/>
                    <a:uLnTx/>
                    <a:uFillTx/>
                    <a:latin typeface="Segoe UI Light" panose="020B0502040204020203" pitchFamily="34" charset="0"/>
                    <a:cs typeface="Segoe UI Light" panose="020B0502040204020203" pitchFamily="34" charset="0"/>
                  </a:rPr>
                  <a:t>AFBEELDING INVOEGEN</a:t>
                </a:r>
              </a:p>
            </p:txBody>
          </p:sp>
          <p:sp>
            <p:nvSpPr>
              <p:cNvPr id="86" name="Tekstvak 33"/>
              <p:cNvSpPr txBox="1"/>
              <p:nvPr/>
            </p:nvSpPr>
            <p:spPr>
              <a:xfrm>
                <a:off x="12483705" y="974289"/>
                <a:ext cx="2584447" cy="22459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op het icoon om een afbeelding</a:t>
                </a:r>
                <a:b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b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 te voegen</a:t>
                </a:r>
              </a:p>
            </p:txBody>
          </p:sp>
          <p:sp>
            <p:nvSpPr>
              <p:cNvPr id="87" name="Tekstvak 33"/>
              <p:cNvSpPr txBox="1"/>
              <p:nvPr/>
            </p:nvSpPr>
            <p:spPr>
              <a:xfrm>
                <a:off x="12479311" y="3056156"/>
                <a:ext cx="2592287" cy="44485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Selecteer de afbeelding die u wilt invoegen en klik op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‘Invoegen’</a:t>
                </a:r>
              </a:p>
            </p:txBody>
          </p:sp>
          <p:sp>
            <p:nvSpPr>
              <p:cNvPr id="88" name="Ovaal 87"/>
              <p:cNvSpPr/>
              <p:nvPr/>
            </p:nvSpPr>
            <p:spPr>
              <a:xfrm>
                <a:off x="12483705" y="491007"/>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1</a:t>
                </a:r>
              </a:p>
            </p:txBody>
          </p:sp>
          <p:sp>
            <p:nvSpPr>
              <p:cNvPr id="89" name="Ovaal 88"/>
              <p:cNvSpPr/>
              <p:nvPr/>
            </p:nvSpPr>
            <p:spPr>
              <a:xfrm>
                <a:off x="12488780" y="2499796"/>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2</a:t>
                </a:r>
              </a:p>
            </p:txBody>
          </p:sp>
          <p:cxnSp>
            <p:nvCxnSpPr>
              <p:cNvPr id="90" name="Rechte verbindingslijn 89"/>
              <p:cNvCxnSpPr/>
              <p:nvPr/>
            </p:nvCxnSpPr>
            <p:spPr>
              <a:xfrm>
                <a:off x="12487778" y="283020"/>
                <a:ext cx="2592288" cy="0"/>
              </a:xfrm>
              <a:prstGeom prst="line">
                <a:avLst/>
              </a:prstGeom>
              <a:noFill/>
              <a:ln w="9525" cap="flat" cmpd="sng" algn="ctr">
                <a:solidFill>
                  <a:schemeClr val="accent2"/>
                </a:solidFill>
                <a:prstDash val="solid"/>
              </a:ln>
              <a:effectLst/>
            </p:spPr>
          </p:cxnSp>
          <p:cxnSp>
            <p:nvCxnSpPr>
              <p:cNvPr id="91" name="Rechte verbindingslijn 90"/>
              <p:cNvCxnSpPr/>
              <p:nvPr/>
            </p:nvCxnSpPr>
            <p:spPr>
              <a:xfrm>
                <a:off x="12479311" y="2303362"/>
                <a:ext cx="2592288" cy="0"/>
              </a:xfrm>
              <a:prstGeom prst="line">
                <a:avLst/>
              </a:prstGeom>
              <a:noFill/>
              <a:ln w="9525" cap="flat" cmpd="sng" algn="ctr">
                <a:solidFill>
                  <a:schemeClr val="accent2"/>
                </a:solidFill>
                <a:prstDash val="solid"/>
              </a:ln>
              <a:effectLst/>
            </p:spPr>
          </p:cxnSp>
          <p:cxnSp>
            <p:nvCxnSpPr>
              <p:cNvPr id="92" name="Rechte verbindingslijn 91"/>
              <p:cNvCxnSpPr/>
              <p:nvPr/>
            </p:nvCxnSpPr>
            <p:spPr>
              <a:xfrm>
                <a:off x="12470972" y="4334476"/>
                <a:ext cx="2608001" cy="0"/>
              </a:xfrm>
              <a:prstGeom prst="line">
                <a:avLst/>
              </a:prstGeom>
              <a:noFill/>
              <a:ln w="9525" cap="flat" cmpd="sng" algn="ctr">
                <a:solidFill>
                  <a:schemeClr val="accent2"/>
                </a:solidFill>
                <a:prstDash val="solid"/>
              </a:ln>
              <a:effectLst/>
            </p:spPr>
          </p:cxnSp>
          <p:pic>
            <p:nvPicPr>
              <p:cNvPr id="93" name="Icoontje afbeeldi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488780" y="1490583"/>
                <a:ext cx="521075" cy="521075"/>
              </a:xfrm>
              <a:prstGeom prst="rect">
                <a:avLst/>
              </a:prstGeom>
            </p:spPr>
          </p:pic>
          <p:sp>
            <p:nvSpPr>
              <p:cNvPr id="94" name="Tekstvak 33"/>
              <p:cNvSpPr txBox="1"/>
              <p:nvPr/>
            </p:nvSpPr>
            <p:spPr>
              <a:xfrm>
                <a:off x="12479311" y="5017802"/>
                <a:ext cx="2588841" cy="400006"/>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met de rechter muisknop op de miniatuurweergave van de dia en kies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‘Dia herstellen’</a:t>
                </a:r>
              </a:p>
            </p:txBody>
          </p:sp>
          <p:sp>
            <p:nvSpPr>
              <p:cNvPr id="95" name="Ovaal 94"/>
              <p:cNvSpPr/>
              <p:nvPr/>
            </p:nvSpPr>
            <p:spPr>
              <a:xfrm>
                <a:off x="12488779" y="4532940"/>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3</a:t>
                </a:r>
              </a:p>
            </p:txBody>
          </p:sp>
          <p:cxnSp>
            <p:nvCxnSpPr>
              <p:cNvPr id="96" name="Rechte verbindingslijn 95"/>
              <p:cNvCxnSpPr/>
              <p:nvPr/>
            </p:nvCxnSpPr>
            <p:spPr>
              <a:xfrm>
                <a:off x="12470972" y="6863444"/>
                <a:ext cx="2608001" cy="0"/>
              </a:xfrm>
              <a:prstGeom prst="line">
                <a:avLst/>
              </a:prstGeom>
              <a:noFill/>
              <a:ln w="9525" cap="flat" cmpd="sng" algn="ctr">
                <a:solidFill>
                  <a:schemeClr val="accent2"/>
                </a:solidFill>
                <a:prstDash val="solid"/>
              </a:ln>
              <a:effectLst/>
            </p:spPr>
          </p:cxnSp>
          <p:grpSp>
            <p:nvGrpSpPr>
              <p:cNvPr id="97" name="Groep 96"/>
              <p:cNvGrpSpPr/>
              <p:nvPr/>
            </p:nvGrpSpPr>
            <p:grpSpPr>
              <a:xfrm>
                <a:off x="12483705" y="3745117"/>
                <a:ext cx="1114138" cy="297656"/>
                <a:chOff x="13560784" y="3471416"/>
                <a:chExt cx="1114138" cy="297656"/>
              </a:xfrm>
            </p:grpSpPr>
            <p:sp>
              <p:nvSpPr>
                <p:cNvPr id="113" name="Afgeronde rechthoek 112"/>
                <p:cNvSpPr/>
                <p:nvPr/>
              </p:nvSpPr>
              <p:spPr>
                <a:xfrm>
                  <a:off x="13560784" y="3471416"/>
                  <a:ext cx="1114138" cy="297656"/>
                </a:xfrm>
                <a:prstGeom prst="roundRect">
                  <a:avLst/>
                </a:prstGeom>
                <a:gradFill flip="none" rotWithShape="1">
                  <a:gsLst>
                    <a:gs pos="4000">
                      <a:srgbClr val="00B0F0"/>
                    </a:gs>
                    <a:gs pos="0">
                      <a:srgbClr val="0070C0"/>
                    </a:gs>
                    <a:gs pos="100000">
                      <a:srgbClr val="0070C0"/>
                    </a:gs>
                    <a:gs pos="12000">
                      <a:srgbClr val="D1EAFF"/>
                    </a:gs>
                    <a:gs pos="96000">
                      <a:srgbClr val="00B0F0"/>
                    </a:gs>
                    <a:gs pos="89000">
                      <a:srgbClr val="DDF4FF"/>
                    </a:gs>
                    <a:gs pos="43000">
                      <a:srgbClr val="D1EAFF"/>
                    </a:gs>
                    <a:gs pos="51000">
                      <a:srgbClr val="DDF4FF"/>
                    </a:gs>
                  </a:gsLst>
                  <a:lin ang="16200000" scaled="1"/>
                  <a:tileRect/>
                </a:gra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14" name="Tekstvak 113"/>
                <p:cNvSpPr txBox="1"/>
                <p:nvPr/>
              </p:nvSpPr>
              <p:spPr>
                <a:xfrm>
                  <a:off x="13573594" y="3486508"/>
                  <a:ext cx="888311" cy="276999"/>
                </a:xfrm>
                <a:prstGeom prst="rect">
                  <a:avLst/>
                </a:prstGeom>
                <a:noFill/>
              </p:spPr>
              <p:txBody>
                <a:bodyPr wrap="square" rtlCol="0" anchor="ctr">
                  <a:spAutoFit/>
                </a:bodyPr>
                <a:lstStyle>
                  <a:defPPr>
                    <a:defRPr lang="nl-NL"/>
                  </a:defPPr>
                  <a:lvl1pPr marR="0" lvl="0" indent="0" algn="ctr" fontAlgn="auto">
                    <a:lnSpc>
                      <a:spcPct val="100000"/>
                    </a:lnSpc>
                    <a:spcBef>
                      <a:spcPts val="0"/>
                    </a:spcBef>
                    <a:spcAft>
                      <a:spcPts val="0"/>
                    </a:spcAft>
                    <a:buClrTx/>
                    <a:buSzTx/>
                    <a:buFontTx/>
                    <a:buNone/>
                    <a:tabLst/>
                    <a:defRPr kumimoji="0" sz="900" i="0" u="none" strike="noStrike" kern="0" cap="none" spc="0" normalizeH="0" baseline="0">
                      <a:ln>
                        <a:noFill/>
                      </a:ln>
                      <a:effectLst>
                        <a:outerShdw blurRad="25400" algn="ctr" rotWithShape="0">
                          <a:prstClr val="white"/>
                        </a:outerShdw>
                      </a:effectLst>
                      <a:uLnTx/>
                      <a:uFillTx/>
                      <a:latin typeface="Segoe UI Light" panose="020B0502040204020203" pitchFamily="34" charset="0"/>
                      <a:cs typeface="Segoe UI Light" panose="020B0502040204020203" pitchFamily="34" charset="0"/>
                    </a:defRPr>
                  </a:lvl1pPr>
                  <a:lvl2pPr fontAlgn="base">
                    <a:spcBef>
                      <a:spcPct val="0"/>
                    </a:spcBef>
                    <a:spcAft>
                      <a:spcPct val="0"/>
                    </a:spcAft>
                    <a:defRPr>
                      <a:latin typeface="Arial" charset="0"/>
                      <a:cs typeface="Arial" charset="0"/>
                    </a:defRPr>
                  </a:lvl2pPr>
                  <a:lvl3pPr fontAlgn="base">
                    <a:spcBef>
                      <a:spcPct val="0"/>
                    </a:spcBef>
                    <a:spcAft>
                      <a:spcPct val="0"/>
                    </a:spcAft>
                    <a:defRPr>
                      <a:latin typeface="Arial" charset="0"/>
                      <a:cs typeface="Arial" charset="0"/>
                    </a:defRPr>
                  </a:lvl3pPr>
                  <a:lvl4pPr fontAlgn="base">
                    <a:spcBef>
                      <a:spcPct val="0"/>
                    </a:spcBef>
                    <a:spcAft>
                      <a:spcPct val="0"/>
                    </a:spcAft>
                    <a:defRPr>
                      <a:latin typeface="Arial" charset="0"/>
                      <a:cs typeface="Arial" charset="0"/>
                    </a:defRPr>
                  </a:lvl4pPr>
                  <a:lvl5pPr fontAlgn="base">
                    <a:spcBef>
                      <a:spcPct val="0"/>
                    </a:spcBef>
                    <a:spcAft>
                      <a:spcPct val="0"/>
                    </a:spcAft>
                    <a:defRPr>
                      <a:latin typeface="Arial" charset="0"/>
                      <a:cs typeface="Arial" charset="0"/>
                    </a:defRPr>
                  </a:lvl5pPr>
                  <a:lvl6pPr>
                    <a:defRPr>
                      <a:latin typeface="Arial" charset="0"/>
                      <a:cs typeface="Arial" charset="0"/>
                    </a:defRPr>
                  </a:lvl6pPr>
                  <a:lvl7pPr>
                    <a:defRPr>
                      <a:latin typeface="Arial" charset="0"/>
                      <a:cs typeface="Arial" charset="0"/>
                    </a:defRPr>
                  </a:lvl7pPr>
                  <a:lvl8pPr>
                    <a:defRPr>
                      <a:latin typeface="Arial" charset="0"/>
                      <a:cs typeface="Arial" charset="0"/>
                    </a:defRPr>
                  </a:lvl8pPr>
                  <a:lvl9pPr>
                    <a:defRPr>
                      <a:latin typeface="Arial" charset="0"/>
                      <a:cs typeface="Arial" charset="0"/>
                    </a:defRPr>
                  </a:lvl9p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NL" sz="750" b="0" i="0" u="none" strike="noStrike" kern="0" cap="none" spc="0" normalizeH="0" baseline="0" noProof="0" dirty="0">
                      <a:ln>
                        <a:noFill/>
                      </a:ln>
                      <a:solidFill>
                        <a:prstClr val="black"/>
                      </a:solidFill>
                      <a:effectLst>
                        <a:outerShdw blurRad="25400" algn="ctr" rotWithShape="0">
                          <a:prstClr val="white"/>
                        </a:outerShdw>
                      </a:effectLst>
                      <a:uLnTx/>
                      <a:uFillTx/>
                      <a:latin typeface="Segoe UI Light" panose="020B0502040204020203" pitchFamily="34" charset="0"/>
                      <a:cs typeface="Segoe UI Light" panose="020B0502040204020203" pitchFamily="34" charset="0"/>
                    </a:rPr>
                    <a:t>Invoegen</a:t>
                  </a:r>
                </a:p>
              </p:txBody>
            </p:sp>
            <p:cxnSp>
              <p:nvCxnSpPr>
                <p:cNvPr id="115" name="Rechte verbindingslijn 114"/>
                <p:cNvCxnSpPr/>
                <p:nvPr/>
              </p:nvCxnSpPr>
              <p:spPr>
                <a:xfrm>
                  <a:off x="14461905" y="3507058"/>
                  <a:ext cx="0" cy="224432"/>
                </a:xfrm>
                <a:prstGeom prst="line">
                  <a:avLst/>
                </a:prstGeom>
                <a:noFill/>
                <a:ln w="9525" cap="flat" cmpd="sng" algn="ctr">
                  <a:solidFill>
                    <a:sysClr val="windowText" lastClr="000000"/>
                  </a:solidFill>
                  <a:prstDash val="solid"/>
                </a:ln>
                <a:effectLst/>
              </p:spPr>
            </p:cxnSp>
            <p:sp>
              <p:nvSpPr>
                <p:cNvPr id="116" name="Gelijkbenige driehoek 115"/>
                <p:cNvSpPr/>
                <p:nvPr/>
              </p:nvSpPr>
              <p:spPr>
                <a:xfrm rot="10800000">
                  <a:off x="14518584" y="3600521"/>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grpSp>
            <p:nvGrpSpPr>
              <p:cNvPr id="98" name="Groep 97"/>
              <p:cNvGrpSpPr/>
              <p:nvPr/>
            </p:nvGrpSpPr>
            <p:grpSpPr>
              <a:xfrm>
                <a:off x="13317310" y="6137670"/>
                <a:ext cx="1750842" cy="564707"/>
                <a:chOff x="13098875" y="6031678"/>
                <a:chExt cx="1969277" cy="635161"/>
              </a:xfrm>
            </p:grpSpPr>
            <p:sp>
              <p:nvSpPr>
                <p:cNvPr id="99" name="Rechthoek 98"/>
                <p:cNvSpPr/>
                <p:nvPr/>
              </p:nvSpPr>
              <p:spPr>
                <a:xfrm>
                  <a:off x="13103058" y="6031678"/>
                  <a:ext cx="1957909" cy="536628"/>
                </a:xfrm>
                <a:prstGeom prst="rect">
                  <a:avLst/>
                </a:prstGeom>
                <a:solidFill>
                  <a:sysClr val="window" lastClr="FFFFFF"/>
                </a:solidFill>
                <a:ln w="25400" cap="flat" cmpd="sng" algn="ctr">
                  <a:noFill/>
                  <a:prstDash val="solid"/>
                </a:ln>
                <a:effectLst>
                  <a:outerShdw blurRad="63500" sx="102000" sy="102000" algn="ctr" rotWithShape="0">
                    <a:prstClr val="black">
                      <a:alpha val="40000"/>
                    </a:prstClr>
                  </a:outerShdw>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100" name="Groep 99"/>
                <p:cNvGrpSpPr/>
                <p:nvPr/>
              </p:nvGrpSpPr>
              <p:grpSpPr>
                <a:xfrm>
                  <a:off x="13098875" y="6031679"/>
                  <a:ext cx="1969277" cy="542924"/>
                  <a:chOff x="13164976" y="6054428"/>
                  <a:chExt cx="1969277" cy="542924"/>
                </a:xfrm>
              </p:grpSpPr>
              <p:sp>
                <p:nvSpPr>
                  <p:cNvPr id="103" name="Rechthoek 102"/>
                  <p:cNvSpPr/>
                  <p:nvPr/>
                </p:nvSpPr>
                <p:spPr>
                  <a:xfrm>
                    <a:off x="13164976" y="6054428"/>
                    <a:ext cx="1969277" cy="542924"/>
                  </a:xfrm>
                  <a:prstGeom prst="rect">
                    <a:avLst/>
                  </a:prstGeom>
                  <a:solidFill>
                    <a:sysClr val="window" lastClr="FFFFFF"/>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104" name="Groep 103"/>
                  <p:cNvGrpSpPr/>
                  <p:nvPr/>
                </p:nvGrpSpPr>
                <p:grpSpPr>
                  <a:xfrm>
                    <a:off x="13214777" y="6112607"/>
                    <a:ext cx="145227" cy="129517"/>
                    <a:chOff x="12287399" y="5999447"/>
                    <a:chExt cx="194830" cy="173755"/>
                  </a:xfrm>
                </p:grpSpPr>
                <p:sp>
                  <p:nvSpPr>
                    <p:cNvPr id="107" name="Afgeronde rechthoek 106"/>
                    <p:cNvSpPr/>
                    <p:nvPr/>
                  </p:nvSpPr>
                  <p:spPr>
                    <a:xfrm>
                      <a:off x="12287399" y="5999447"/>
                      <a:ext cx="194830" cy="173755"/>
                    </a:xfrm>
                    <a:prstGeom prst="roundRect">
                      <a:avLst/>
                    </a:prstGeom>
                    <a:solidFill>
                      <a:sysClr val="window" lastClr="FFFFFF">
                        <a:lumMod val="95000"/>
                      </a:sysClr>
                    </a:soli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08" name="Rechthoek 107"/>
                    <p:cNvSpPr/>
                    <p:nvPr/>
                  </p:nvSpPr>
                  <p:spPr>
                    <a:xfrm>
                      <a:off x="12309962" y="6064143"/>
                      <a:ext cx="67808" cy="88816"/>
                    </a:xfrm>
                    <a:prstGeom prst="rect">
                      <a:avLst/>
                    </a:prstGeom>
                    <a:solidFill>
                      <a:sysClr val="window" lastClr="FFFFFF">
                        <a:lumMod val="7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09" name="Rechthoek 108"/>
                    <p:cNvSpPr/>
                    <p:nvPr/>
                  </p:nvSpPr>
                  <p:spPr>
                    <a:xfrm>
                      <a:off x="12311695" y="6025633"/>
                      <a:ext cx="144676" cy="19389"/>
                    </a:xfrm>
                    <a:prstGeom prst="rect">
                      <a:avLst/>
                    </a:prstGeom>
                    <a:solidFill>
                      <a:sysClr val="window" lastClr="FFFFFF">
                        <a:lumMod val="50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10" name="Rechthoek 109"/>
                    <p:cNvSpPr/>
                    <p:nvPr/>
                  </p:nvSpPr>
                  <p:spPr>
                    <a:xfrm>
                      <a:off x="12394634" y="6067091"/>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11" name="Rechthoek 110"/>
                    <p:cNvSpPr/>
                    <p:nvPr/>
                  </p:nvSpPr>
                  <p:spPr>
                    <a:xfrm>
                      <a:off x="12398009" y="6099631"/>
                      <a:ext cx="41906" cy="13244"/>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112" name="Rechthoek 111"/>
                    <p:cNvSpPr/>
                    <p:nvPr/>
                  </p:nvSpPr>
                  <p:spPr>
                    <a:xfrm>
                      <a:off x="12394634" y="6135009"/>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05" name="Rechthoek 104"/>
                  <p:cNvSpPr/>
                  <p:nvPr/>
                </p:nvSpPr>
                <p:spPr>
                  <a:xfrm>
                    <a:off x="13424745" y="6062529"/>
                    <a:ext cx="712246" cy="328867"/>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825" b="0" i="0" u="none" strike="noStrike" kern="0" cap="none" spc="0" normalizeH="0" baseline="0" noProof="0" dirty="0">
                        <a:ln>
                          <a:noFill/>
                        </a:ln>
                        <a:solidFill>
                          <a:prstClr val="black"/>
                        </a:solidFill>
                        <a:effectLst/>
                        <a:uLnTx/>
                        <a:uFillTx/>
                      </a:rPr>
                      <a:t>Indeling</a:t>
                    </a:r>
                  </a:p>
                </p:txBody>
              </p:sp>
              <p:sp>
                <p:nvSpPr>
                  <p:cNvPr id="106" name="Gelijkbenige driehoek 105"/>
                  <p:cNvSpPr/>
                  <p:nvPr/>
                </p:nvSpPr>
                <p:spPr>
                  <a:xfrm rot="5400000">
                    <a:off x="14952381" y="6150144"/>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01" name="Afgeronde rechthoek 100"/>
                <p:cNvSpPr/>
                <p:nvPr/>
              </p:nvSpPr>
              <p:spPr>
                <a:xfrm>
                  <a:off x="13098875" y="6299992"/>
                  <a:ext cx="1962093" cy="268314"/>
                </a:xfrm>
                <a:prstGeom prst="roundRect">
                  <a:avLst/>
                </a:prstGeom>
                <a:gradFill>
                  <a:gsLst>
                    <a:gs pos="0">
                      <a:srgbClr val="FFF2BD"/>
                    </a:gs>
                    <a:gs pos="34000">
                      <a:srgbClr val="FFE98B"/>
                    </a:gs>
                    <a:gs pos="78000">
                      <a:srgbClr val="FFF5C9"/>
                    </a:gs>
                    <a:gs pos="59000">
                      <a:srgbClr val="FFE98B"/>
                    </a:gs>
                  </a:gsLst>
                  <a:lin ang="5400000" scaled="0"/>
                </a:gradFill>
                <a:ln w="6350" cap="flat" cmpd="sng" algn="ctr">
                  <a:solidFill>
                    <a:srgbClr val="FFC000"/>
                  </a:solidFill>
                  <a:prstDash val="solid"/>
                </a:ln>
                <a:effectLst/>
              </p:spPr>
              <p:txBody>
                <a:bodyPr lIns="324000" rtlCol="0" anchor="ct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Calibri"/>
                      <a:ea typeface="+mn-ea"/>
                      <a:cs typeface="+mn-cs"/>
                    </a:rPr>
                    <a:t>Dia herstellen</a:t>
                  </a:r>
                </a:p>
              </p:txBody>
            </p:sp>
            <p:pic>
              <p:nvPicPr>
                <p:cNvPr id="102"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4849717" y="6378357"/>
                  <a:ext cx="178436" cy="288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pic>
        <p:nvPicPr>
          <p:cNvPr id="49" name="Afbeelding 48"/>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6377714" y="396669"/>
            <a:ext cx="2391113" cy="591486"/>
          </a:xfrm>
          <a:prstGeom prst="rect">
            <a:avLst/>
          </a:prstGeom>
        </p:spPr>
      </p:pic>
      <p:sp>
        <p:nvSpPr>
          <p:cNvPr id="4" name="Tekstvak 3"/>
          <p:cNvSpPr txBox="1"/>
          <p:nvPr userDrawn="1"/>
        </p:nvSpPr>
        <p:spPr>
          <a:xfrm>
            <a:off x="484293" y="4961080"/>
            <a:ext cx="1862667" cy="200055"/>
          </a:xfrm>
          <a:prstGeom prst="rect">
            <a:avLst/>
          </a:prstGeom>
          <a:noFill/>
        </p:spPr>
        <p:txBody>
          <a:bodyPr wrap="square" rtlCol="0">
            <a:spAutoFit/>
          </a:bodyPr>
          <a:lstStyle/>
          <a:p>
            <a:r>
              <a:rPr lang="nl-NL" sz="700" kern="1200" dirty="0">
                <a:solidFill>
                  <a:schemeClr val="bg1"/>
                </a:solidFill>
                <a:effectLst/>
                <a:latin typeface="+mn-lt"/>
                <a:ea typeface="+mn-ea"/>
                <a:cs typeface="+mn-cs"/>
              </a:rPr>
              <a:t>© Driestar educatief</a:t>
            </a:r>
          </a:p>
        </p:txBody>
      </p:sp>
    </p:spTree>
    <p:extLst>
      <p:ext uri="{BB962C8B-B14F-4D97-AF65-F5344CB8AC3E}">
        <p14:creationId xmlns:p14="http://schemas.microsoft.com/office/powerpoint/2010/main" val="365344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slide">
    <p:spTree>
      <p:nvGrpSpPr>
        <p:cNvPr id="1" name=""/>
        <p:cNvGrpSpPr/>
        <p:nvPr/>
      </p:nvGrpSpPr>
      <p:grpSpPr>
        <a:xfrm>
          <a:off x="0" y="0"/>
          <a:ext cx="0" cy="0"/>
          <a:chOff x="0" y="0"/>
          <a:chExt cx="0" cy="0"/>
        </a:xfrm>
      </p:grpSpPr>
      <p:sp>
        <p:nvSpPr>
          <p:cNvPr id="6" name="Tijdelijke aanduiding voor afbeelding 4"/>
          <p:cNvSpPr>
            <a:spLocks noGrp="1"/>
          </p:cNvSpPr>
          <p:nvPr>
            <p:ph type="pic" sz="quarter" idx="10"/>
          </p:nvPr>
        </p:nvSpPr>
        <p:spPr>
          <a:xfrm>
            <a:off x="0" y="0"/>
            <a:ext cx="9144000" cy="5143499"/>
          </a:xfrm>
          <a:solidFill>
            <a:schemeClr val="bg1">
              <a:lumMod val="85000"/>
            </a:schemeClr>
          </a:solidFill>
        </p:spPr>
        <p:txBody>
          <a:bodyPr bIns="684000" anchor="ctr">
            <a:normAutofit/>
          </a:bodyPr>
          <a:lstStyle>
            <a:lvl1pPr marL="0" indent="0" algn="ctr">
              <a:buNone/>
              <a:defRPr lang="nl-NL" sz="1600" i="1" kern="1200" dirty="0">
                <a:solidFill>
                  <a:schemeClr val="tx1"/>
                </a:solidFill>
                <a:latin typeface="+mn-lt"/>
                <a:ea typeface="+mn-ea"/>
                <a:cs typeface="+mn-cs"/>
              </a:defRPr>
            </a:lvl1pPr>
          </a:lstStyle>
          <a:p>
            <a:r>
              <a:rPr lang="nl-NL"/>
              <a:t>Klik op het pictogram als u een afbeelding wilt toevoegen</a:t>
            </a:r>
            <a:endParaRPr lang="nl-NL" dirty="0"/>
          </a:p>
        </p:txBody>
      </p:sp>
      <p:sp>
        <p:nvSpPr>
          <p:cNvPr id="11" name="Tijdelijke aanduiding voor tekst 10"/>
          <p:cNvSpPr>
            <a:spLocks noGrp="1"/>
          </p:cNvSpPr>
          <p:nvPr>
            <p:ph type="body" sz="quarter" idx="11" hasCustomPrompt="1"/>
          </p:nvPr>
        </p:nvSpPr>
        <p:spPr>
          <a:xfrm flipH="1">
            <a:off x="0" y="2144792"/>
            <a:ext cx="4094463" cy="2998708"/>
          </a:xfrm>
          <a:custGeom>
            <a:avLst/>
            <a:gdLst>
              <a:gd name="connsiteX0" fmla="*/ 3244902 w 4094463"/>
              <a:gd name="connsiteY0" fmla="*/ 286 h 2998708"/>
              <a:gd name="connsiteX1" fmla="*/ 0 w 4094463"/>
              <a:gd name="connsiteY1" fmla="*/ 1349890 h 2998708"/>
              <a:gd name="connsiteX2" fmla="*/ 766930 w 4094463"/>
              <a:gd name="connsiteY2" fmla="*/ 2998708 h 2998708"/>
              <a:gd name="connsiteX3" fmla="*/ 4094463 w 4094463"/>
              <a:gd name="connsiteY3" fmla="*/ 2998708 h 2998708"/>
              <a:gd name="connsiteX4" fmla="*/ 4094463 w 4094463"/>
              <a:gd name="connsiteY4" fmla="*/ 87472 h 2998708"/>
              <a:gd name="connsiteX5" fmla="*/ 3244902 w 4094463"/>
              <a:gd name="connsiteY5" fmla="*/ 286 h 299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94463" h="2998708">
                <a:moveTo>
                  <a:pt x="3244902" y="286"/>
                </a:moveTo>
                <a:cubicBezTo>
                  <a:pt x="2295217" y="-10230"/>
                  <a:pt x="1087266" y="266857"/>
                  <a:pt x="0" y="1349890"/>
                </a:cubicBezTo>
                <a:lnTo>
                  <a:pt x="766930" y="2998708"/>
                </a:lnTo>
                <a:lnTo>
                  <a:pt x="4094463" y="2998708"/>
                </a:lnTo>
                <a:lnTo>
                  <a:pt x="4094463" y="87472"/>
                </a:lnTo>
                <a:cubicBezTo>
                  <a:pt x="3849329" y="39253"/>
                  <a:pt x="3561464" y="3791"/>
                  <a:pt x="3244902" y="286"/>
                </a:cubicBezTo>
                <a:close/>
              </a:path>
            </a:pathLst>
          </a:custGeom>
          <a:solidFill>
            <a:srgbClr val="98273F">
              <a:alpha val="89804"/>
            </a:srgbClr>
          </a:solidFill>
          <a:ln w="3175">
            <a:noFill/>
          </a:ln>
        </p:spPr>
        <p:txBody>
          <a:bodyPr wrap="square" anchor="ctr">
            <a:noAutofit/>
          </a:bodyPr>
          <a:lstStyle>
            <a:lvl1pPr marL="0" indent="0" algn="ctr">
              <a:buNone/>
              <a:defRPr sz="100">
                <a:solidFill>
                  <a:srgbClr val="6EB12D"/>
                </a:solidFill>
              </a:defRPr>
            </a:lvl1pPr>
          </a:lstStyle>
          <a:p>
            <a:pPr lvl="0"/>
            <a:r>
              <a:rPr lang="nl-NL" dirty="0"/>
              <a:t>-</a:t>
            </a:r>
          </a:p>
        </p:txBody>
      </p:sp>
      <p:sp>
        <p:nvSpPr>
          <p:cNvPr id="8" name="Titel 1"/>
          <p:cNvSpPr>
            <a:spLocks noGrp="1"/>
          </p:cNvSpPr>
          <p:nvPr>
            <p:ph type="ctrTitle" hasCustomPrompt="1"/>
          </p:nvPr>
        </p:nvSpPr>
        <p:spPr>
          <a:xfrm>
            <a:off x="457628" y="3260921"/>
            <a:ext cx="3089439" cy="352970"/>
          </a:xfrm>
        </p:spPr>
        <p:txBody>
          <a:bodyPr tIns="0" anchor="t" anchorCtr="0">
            <a:noAutofit/>
          </a:bodyPr>
          <a:lstStyle>
            <a:lvl1pPr algn="l">
              <a:defRPr sz="2400" i="1">
                <a:solidFill>
                  <a:schemeClr val="bg1"/>
                </a:solidFill>
              </a:defRPr>
            </a:lvl1pPr>
          </a:lstStyle>
          <a:p>
            <a:r>
              <a:rPr lang="nl-NL" dirty="0"/>
              <a:t>Titel</a:t>
            </a:r>
          </a:p>
        </p:txBody>
      </p:sp>
      <p:sp>
        <p:nvSpPr>
          <p:cNvPr id="9" name="Tijdelijke aanduiding voor tekst 6"/>
          <p:cNvSpPr>
            <a:spLocks noGrp="1"/>
          </p:cNvSpPr>
          <p:nvPr>
            <p:ph type="body" sz="quarter" idx="12" hasCustomPrompt="1"/>
          </p:nvPr>
        </p:nvSpPr>
        <p:spPr>
          <a:xfrm>
            <a:off x="457628" y="3629446"/>
            <a:ext cx="3089439" cy="338585"/>
          </a:xfrm>
        </p:spPr>
        <p:txBody>
          <a:bodyPr anchor="t" anchorCtr="0">
            <a:noAutofit/>
          </a:bodyPr>
          <a:lstStyle>
            <a:lvl1pPr marL="0" indent="0">
              <a:buNone/>
              <a:defRPr sz="1600" b="1" i="1">
                <a:solidFill>
                  <a:schemeClr val="bg1"/>
                </a:solidFill>
              </a:defRPr>
            </a:lvl1pPr>
          </a:lstStyle>
          <a:p>
            <a:pPr lvl="0"/>
            <a:r>
              <a:rPr lang="nl-NL" dirty="0"/>
              <a:t>Ondertitel</a:t>
            </a:r>
          </a:p>
        </p:txBody>
      </p:sp>
      <p:grpSp>
        <p:nvGrpSpPr>
          <p:cNvPr id="45" name="Groep 44"/>
          <p:cNvGrpSpPr/>
          <p:nvPr userDrawn="1"/>
        </p:nvGrpSpPr>
        <p:grpSpPr>
          <a:xfrm>
            <a:off x="9404445" y="-4083"/>
            <a:ext cx="2187481" cy="5151666"/>
            <a:chOff x="9316379" y="-5444"/>
            <a:chExt cx="2609094" cy="6868888"/>
          </a:xfrm>
        </p:grpSpPr>
        <p:pic>
          <p:nvPicPr>
            <p:cNvPr id="46" name="Picture 3"/>
            <p:cNvPicPr>
              <a:picLocks noChangeAspect="1" noChangeArrowheads="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9412068" y="5637967"/>
              <a:ext cx="1327774" cy="1015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7" name="Instructie Afbeelding &amp; Dia Herstellen"/>
            <p:cNvGrpSpPr/>
            <p:nvPr userDrawn="1"/>
          </p:nvGrpSpPr>
          <p:grpSpPr>
            <a:xfrm>
              <a:off x="9316379" y="-5444"/>
              <a:ext cx="2609094" cy="6868888"/>
              <a:chOff x="12470972" y="-5444"/>
              <a:chExt cx="2609094" cy="6868888"/>
            </a:xfrm>
          </p:grpSpPr>
          <p:sp>
            <p:nvSpPr>
              <p:cNvPr id="48" name="Rechthoek 47"/>
              <p:cNvSpPr/>
              <p:nvPr/>
            </p:nvSpPr>
            <p:spPr>
              <a:xfrm>
                <a:off x="12483705" y="-5444"/>
                <a:ext cx="2584447" cy="288464"/>
              </a:xfrm>
              <a:prstGeom prst="rect">
                <a:avLst/>
              </a:prstGeom>
              <a:noFill/>
              <a:ln w="25400" cap="flat" cmpd="sng" algn="ctr">
                <a:noFill/>
                <a:prstDash val="solid"/>
              </a:ln>
              <a:effectLst/>
            </p:spPr>
            <p:txBody>
              <a:bodyPr lIns="0" tIns="0" rIns="0" bIns="0" rtlCol="0" anchor="t"/>
              <a:lstStyle/>
              <a:p>
                <a:pPr marL="0" marR="0" lvl="0" indent="0" defTabSz="685800" eaLnBrk="1" fontAlgn="auto" latinLnBrk="0" hangingPunct="1">
                  <a:lnSpc>
                    <a:spcPct val="80000"/>
                  </a:lnSpc>
                  <a:spcBef>
                    <a:spcPts val="0"/>
                  </a:spcBef>
                  <a:spcAft>
                    <a:spcPts val="0"/>
                  </a:spcAft>
                  <a:buClrTx/>
                  <a:buSzTx/>
                  <a:buFontTx/>
                  <a:buNone/>
                  <a:tabLst/>
                  <a:defRPr/>
                </a:pPr>
                <a:r>
                  <a:rPr kumimoji="0" lang="nl-NL" sz="1200" b="1" i="0" u="none" strike="noStrike" kern="0" cap="none" spc="0" normalizeH="0" baseline="0" noProof="0" dirty="0">
                    <a:ln>
                      <a:noFill/>
                    </a:ln>
                    <a:solidFill>
                      <a:schemeClr val="accent2"/>
                    </a:solidFill>
                    <a:effectLst/>
                    <a:uLnTx/>
                    <a:uFillTx/>
                    <a:latin typeface="Segoe UI Light" panose="020B0502040204020203" pitchFamily="34" charset="0"/>
                    <a:cs typeface="Segoe UI Light" panose="020B0502040204020203" pitchFamily="34" charset="0"/>
                  </a:rPr>
                  <a:t>AFBEELDING INVOEGEN</a:t>
                </a:r>
              </a:p>
            </p:txBody>
          </p:sp>
          <p:sp>
            <p:nvSpPr>
              <p:cNvPr id="49" name="Tekstvak 33"/>
              <p:cNvSpPr txBox="1"/>
              <p:nvPr/>
            </p:nvSpPr>
            <p:spPr>
              <a:xfrm>
                <a:off x="12483705" y="974289"/>
                <a:ext cx="2584447" cy="22459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op het icoon om een afbeelding</a:t>
                </a:r>
                <a:b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b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 te voegen</a:t>
                </a:r>
              </a:p>
            </p:txBody>
          </p:sp>
          <p:sp>
            <p:nvSpPr>
              <p:cNvPr id="50" name="Tekstvak 33"/>
              <p:cNvSpPr txBox="1"/>
              <p:nvPr/>
            </p:nvSpPr>
            <p:spPr>
              <a:xfrm>
                <a:off x="12479311" y="3056156"/>
                <a:ext cx="2592287" cy="444851"/>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Selecteer de afbeelding die u wilt invoegen en klik op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‘Invoegen’</a:t>
                </a:r>
              </a:p>
            </p:txBody>
          </p:sp>
          <p:sp>
            <p:nvSpPr>
              <p:cNvPr id="51" name="Ovaal 50"/>
              <p:cNvSpPr/>
              <p:nvPr/>
            </p:nvSpPr>
            <p:spPr>
              <a:xfrm>
                <a:off x="12483705" y="491007"/>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1</a:t>
                </a:r>
              </a:p>
            </p:txBody>
          </p:sp>
          <p:sp>
            <p:nvSpPr>
              <p:cNvPr id="52" name="Ovaal 51"/>
              <p:cNvSpPr/>
              <p:nvPr/>
            </p:nvSpPr>
            <p:spPr>
              <a:xfrm>
                <a:off x="12488780" y="2499796"/>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2</a:t>
                </a:r>
              </a:p>
            </p:txBody>
          </p:sp>
          <p:cxnSp>
            <p:nvCxnSpPr>
              <p:cNvPr id="53" name="Rechte verbindingslijn 52"/>
              <p:cNvCxnSpPr/>
              <p:nvPr/>
            </p:nvCxnSpPr>
            <p:spPr>
              <a:xfrm>
                <a:off x="12487778" y="283020"/>
                <a:ext cx="2592288" cy="0"/>
              </a:xfrm>
              <a:prstGeom prst="line">
                <a:avLst/>
              </a:prstGeom>
              <a:noFill/>
              <a:ln w="9525" cap="flat" cmpd="sng" algn="ctr">
                <a:solidFill>
                  <a:schemeClr val="accent2"/>
                </a:solidFill>
                <a:prstDash val="solid"/>
              </a:ln>
              <a:effectLst/>
            </p:spPr>
          </p:cxnSp>
          <p:cxnSp>
            <p:nvCxnSpPr>
              <p:cNvPr id="54" name="Rechte verbindingslijn 53"/>
              <p:cNvCxnSpPr/>
              <p:nvPr/>
            </p:nvCxnSpPr>
            <p:spPr>
              <a:xfrm>
                <a:off x="12479311" y="2303362"/>
                <a:ext cx="2592288" cy="0"/>
              </a:xfrm>
              <a:prstGeom prst="line">
                <a:avLst/>
              </a:prstGeom>
              <a:noFill/>
              <a:ln w="9525" cap="flat" cmpd="sng" algn="ctr">
                <a:solidFill>
                  <a:schemeClr val="accent2"/>
                </a:solidFill>
                <a:prstDash val="solid"/>
              </a:ln>
              <a:effectLst/>
            </p:spPr>
          </p:cxnSp>
          <p:cxnSp>
            <p:nvCxnSpPr>
              <p:cNvPr id="55" name="Rechte verbindingslijn 54"/>
              <p:cNvCxnSpPr/>
              <p:nvPr/>
            </p:nvCxnSpPr>
            <p:spPr>
              <a:xfrm>
                <a:off x="12470972" y="4334476"/>
                <a:ext cx="2608001" cy="0"/>
              </a:xfrm>
              <a:prstGeom prst="line">
                <a:avLst/>
              </a:prstGeom>
              <a:noFill/>
              <a:ln w="9525" cap="flat" cmpd="sng" algn="ctr">
                <a:solidFill>
                  <a:schemeClr val="accent2"/>
                </a:solidFill>
                <a:prstDash val="solid"/>
              </a:ln>
              <a:effectLst/>
            </p:spPr>
          </p:cxnSp>
          <p:pic>
            <p:nvPicPr>
              <p:cNvPr id="56" name="Icoontje afbeeldi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2488780" y="1490583"/>
                <a:ext cx="521075" cy="521075"/>
              </a:xfrm>
              <a:prstGeom prst="rect">
                <a:avLst/>
              </a:prstGeom>
            </p:spPr>
          </p:pic>
          <p:sp>
            <p:nvSpPr>
              <p:cNvPr id="57" name="Tekstvak 33"/>
              <p:cNvSpPr txBox="1"/>
              <p:nvPr/>
            </p:nvSpPr>
            <p:spPr>
              <a:xfrm>
                <a:off x="12479311" y="5017802"/>
                <a:ext cx="2588841" cy="400006"/>
              </a:xfrm>
              <a:prstGeom prst="rect">
                <a:avLst/>
              </a:prstGeom>
              <a:noFill/>
            </p:spPr>
            <p:txBody>
              <a:bodyPr wrap="square" lIns="0" tIns="0" rIns="0" bIns="0" rtlCol="0" anchor="t">
                <a:noAutofit/>
              </a:bodyP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Klik met de rechter muisknop op de miniatuurweergave van de dia en kies </a:t>
                </a:r>
                <a:r>
                  <a:rPr kumimoji="0" lang="nl-NL" sz="900" b="1" i="0" u="none" strike="noStrike" kern="0" cap="none" spc="0" normalizeH="0" baseline="0" noProof="0" dirty="0">
                    <a:ln>
                      <a:noFill/>
                    </a:ln>
                    <a:solidFill>
                      <a:prstClr val="black"/>
                    </a:solidFill>
                    <a:effectLst/>
                    <a:uLnTx/>
                    <a:uFillTx/>
                    <a:latin typeface="Segoe UI Light" panose="020B0502040204020203" pitchFamily="34" charset="0"/>
                    <a:ea typeface="+mn-ea"/>
                    <a:cs typeface="Segoe UI Light" panose="020B0502040204020203" pitchFamily="34" charset="0"/>
                  </a:rPr>
                  <a:t>‘Dia herstellen’</a:t>
                </a:r>
              </a:p>
            </p:txBody>
          </p:sp>
          <p:sp>
            <p:nvSpPr>
              <p:cNvPr id="58" name="Ovaal 57"/>
              <p:cNvSpPr/>
              <p:nvPr/>
            </p:nvSpPr>
            <p:spPr>
              <a:xfrm>
                <a:off x="12488779" y="4532940"/>
                <a:ext cx="359927" cy="359927"/>
              </a:xfrm>
              <a:prstGeom prst="ellipse">
                <a:avLst/>
              </a:prstGeom>
              <a:solidFill>
                <a:schemeClr val="accent2"/>
              </a:solidFill>
              <a:ln w="25400" cap="flat" cmpd="sng" algn="ctr">
                <a:noFill/>
                <a:prstDash val="solid"/>
              </a:ln>
              <a:effectLst/>
            </p:spPr>
            <p:txBody>
              <a:bodyPr lIns="0" tIns="36000" rIns="0" bIns="43200" rtlCol="0" anchor="ctr"/>
              <a:ls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nl-NL" sz="1050" b="0" i="0" u="none" strike="noStrike" kern="0" cap="none" spc="0" normalizeH="0" baseline="0" noProof="0" dirty="0">
                    <a:ln>
                      <a:noFill/>
                    </a:ln>
                    <a:solidFill>
                      <a:prstClr val="white"/>
                    </a:solidFill>
                    <a:effectLst/>
                    <a:uLnTx/>
                    <a:uFillTx/>
                    <a:latin typeface="Segoe UI Light" panose="020B0502040204020203" pitchFamily="34" charset="0"/>
                    <a:ea typeface="+mn-ea"/>
                    <a:cs typeface="Segoe UI Light" panose="020B0502040204020203" pitchFamily="34" charset="0"/>
                  </a:rPr>
                  <a:t>3</a:t>
                </a:r>
              </a:p>
            </p:txBody>
          </p:sp>
          <p:cxnSp>
            <p:nvCxnSpPr>
              <p:cNvPr id="59" name="Rechte verbindingslijn 58"/>
              <p:cNvCxnSpPr/>
              <p:nvPr/>
            </p:nvCxnSpPr>
            <p:spPr>
              <a:xfrm>
                <a:off x="12470972" y="6863444"/>
                <a:ext cx="2608001" cy="0"/>
              </a:xfrm>
              <a:prstGeom prst="line">
                <a:avLst/>
              </a:prstGeom>
              <a:noFill/>
              <a:ln w="9525" cap="flat" cmpd="sng" algn="ctr">
                <a:solidFill>
                  <a:schemeClr val="accent2"/>
                </a:solidFill>
                <a:prstDash val="solid"/>
              </a:ln>
              <a:effectLst/>
            </p:spPr>
          </p:cxnSp>
          <p:grpSp>
            <p:nvGrpSpPr>
              <p:cNvPr id="60" name="Groep 59"/>
              <p:cNvGrpSpPr/>
              <p:nvPr/>
            </p:nvGrpSpPr>
            <p:grpSpPr>
              <a:xfrm>
                <a:off x="12483705" y="3745117"/>
                <a:ext cx="1114138" cy="297656"/>
                <a:chOff x="13560784" y="3471416"/>
                <a:chExt cx="1114138" cy="297656"/>
              </a:xfrm>
            </p:grpSpPr>
            <p:sp>
              <p:nvSpPr>
                <p:cNvPr id="76" name="Afgeronde rechthoek 75"/>
                <p:cNvSpPr/>
                <p:nvPr/>
              </p:nvSpPr>
              <p:spPr>
                <a:xfrm>
                  <a:off x="13560784" y="3471416"/>
                  <a:ext cx="1114138" cy="297656"/>
                </a:xfrm>
                <a:prstGeom prst="roundRect">
                  <a:avLst/>
                </a:prstGeom>
                <a:gradFill flip="none" rotWithShape="1">
                  <a:gsLst>
                    <a:gs pos="4000">
                      <a:srgbClr val="00B0F0"/>
                    </a:gs>
                    <a:gs pos="0">
                      <a:srgbClr val="0070C0"/>
                    </a:gs>
                    <a:gs pos="100000">
                      <a:srgbClr val="0070C0"/>
                    </a:gs>
                    <a:gs pos="12000">
                      <a:srgbClr val="D1EAFF"/>
                    </a:gs>
                    <a:gs pos="96000">
                      <a:srgbClr val="00B0F0"/>
                    </a:gs>
                    <a:gs pos="89000">
                      <a:srgbClr val="DDF4FF"/>
                    </a:gs>
                    <a:gs pos="43000">
                      <a:srgbClr val="D1EAFF"/>
                    </a:gs>
                    <a:gs pos="51000">
                      <a:srgbClr val="DDF4FF"/>
                    </a:gs>
                  </a:gsLst>
                  <a:lin ang="16200000" scaled="1"/>
                  <a:tileRect/>
                </a:gra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7" name="Tekstvak 76"/>
                <p:cNvSpPr txBox="1"/>
                <p:nvPr/>
              </p:nvSpPr>
              <p:spPr>
                <a:xfrm>
                  <a:off x="13573594" y="3486508"/>
                  <a:ext cx="888311" cy="276999"/>
                </a:xfrm>
                <a:prstGeom prst="rect">
                  <a:avLst/>
                </a:prstGeom>
                <a:noFill/>
              </p:spPr>
              <p:txBody>
                <a:bodyPr wrap="square" rtlCol="0" anchor="ctr">
                  <a:spAutoFit/>
                </a:bodyPr>
                <a:lstStyle>
                  <a:defPPr>
                    <a:defRPr lang="nl-NL"/>
                  </a:defPPr>
                  <a:lvl1pPr marR="0" lvl="0" indent="0" algn="ctr" fontAlgn="auto">
                    <a:lnSpc>
                      <a:spcPct val="100000"/>
                    </a:lnSpc>
                    <a:spcBef>
                      <a:spcPts val="0"/>
                    </a:spcBef>
                    <a:spcAft>
                      <a:spcPts val="0"/>
                    </a:spcAft>
                    <a:buClrTx/>
                    <a:buSzTx/>
                    <a:buFontTx/>
                    <a:buNone/>
                    <a:tabLst/>
                    <a:defRPr kumimoji="0" sz="900" i="0" u="none" strike="noStrike" kern="0" cap="none" spc="0" normalizeH="0" baseline="0">
                      <a:ln>
                        <a:noFill/>
                      </a:ln>
                      <a:effectLst>
                        <a:outerShdw blurRad="25400" algn="ctr" rotWithShape="0">
                          <a:prstClr val="white"/>
                        </a:outerShdw>
                      </a:effectLst>
                      <a:uLnTx/>
                      <a:uFillTx/>
                      <a:latin typeface="Segoe UI Light" panose="020B0502040204020203" pitchFamily="34" charset="0"/>
                      <a:cs typeface="Segoe UI Light" panose="020B0502040204020203" pitchFamily="34" charset="0"/>
                    </a:defRPr>
                  </a:lvl1pPr>
                  <a:lvl2pPr fontAlgn="base">
                    <a:spcBef>
                      <a:spcPct val="0"/>
                    </a:spcBef>
                    <a:spcAft>
                      <a:spcPct val="0"/>
                    </a:spcAft>
                    <a:defRPr>
                      <a:latin typeface="Arial" charset="0"/>
                      <a:cs typeface="Arial" charset="0"/>
                    </a:defRPr>
                  </a:lvl2pPr>
                  <a:lvl3pPr fontAlgn="base">
                    <a:spcBef>
                      <a:spcPct val="0"/>
                    </a:spcBef>
                    <a:spcAft>
                      <a:spcPct val="0"/>
                    </a:spcAft>
                    <a:defRPr>
                      <a:latin typeface="Arial" charset="0"/>
                      <a:cs typeface="Arial" charset="0"/>
                    </a:defRPr>
                  </a:lvl3pPr>
                  <a:lvl4pPr fontAlgn="base">
                    <a:spcBef>
                      <a:spcPct val="0"/>
                    </a:spcBef>
                    <a:spcAft>
                      <a:spcPct val="0"/>
                    </a:spcAft>
                    <a:defRPr>
                      <a:latin typeface="Arial" charset="0"/>
                      <a:cs typeface="Arial" charset="0"/>
                    </a:defRPr>
                  </a:lvl4pPr>
                  <a:lvl5pPr fontAlgn="base">
                    <a:spcBef>
                      <a:spcPct val="0"/>
                    </a:spcBef>
                    <a:spcAft>
                      <a:spcPct val="0"/>
                    </a:spcAft>
                    <a:defRPr>
                      <a:latin typeface="Arial" charset="0"/>
                      <a:cs typeface="Arial" charset="0"/>
                    </a:defRPr>
                  </a:lvl5pPr>
                  <a:lvl6pPr>
                    <a:defRPr>
                      <a:latin typeface="Arial" charset="0"/>
                      <a:cs typeface="Arial" charset="0"/>
                    </a:defRPr>
                  </a:lvl6pPr>
                  <a:lvl7pPr>
                    <a:defRPr>
                      <a:latin typeface="Arial" charset="0"/>
                      <a:cs typeface="Arial" charset="0"/>
                    </a:defRPr>
                  </a:lvl7pPr>
                  <a:lvl8pPr>
                    <a:defRPr>
                      <a:latin typeface="Arial" charset="0"/>
                      <a:cs typeface="Arial" charset="0"/>
                    </a:defRPr>
                  </a:lvl8pPr>
                  <a:lvl9pPr>
                    <a:defRPr>
                      <a:latin typeface="Arial" charset="0"/>
                      <a:cs typeface="Arial" charset="0"/>
                    </a:defRPr>
                  </a:lvl9p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nl-NL" sz="750" b="0" i="0" u="none" strike="noStrike" kern="0" cap="none" spc="0" normalizeH="0" baseline="0" noProof="0" dirty="0">
                      <a:ln>
                        <a:noFill/>
                      </a:ln>
                      <a:solidFill>
                        <a:prstClr val="black"/>
                      </a:solidFill>
                      <a:effectLst>
                        <a:outerShdw blurRad="25400" algn="ctr" rotWithShape="0">
                          <a:prstClr val="white"/>
                        </a:outerShdw>
                      </a:effectLst>
                      <a:uLnTx/>
                      <a:uFillTx/>
                      <a:latin typeface="Segoe UI Light" panose="020B0502040204020203" pitchFamily="34" charset="0"/>
                      <a:cs typeface="Segoe UI Light" panose="020B0502040204020203" pitchFamily="34" charset="0"/>
                    </a:rPr>
                    <a:t>Invoegen</a:t>
                  </a:r>
                </a:p>
              </p:txBody>
            </p:sp>
            <p:cxnSp>
              <p:nvCxnSpPr>
                <p:cNvPr id="78" name="Rechte verbindingslijn 77"/>
                <p:cNvCxnSpPr/>
                <p:nvPr/>
              </p:nvCxnSpPr>
              <p:spPr>
                <a:xfrm>
                  <a:off x="14461905" y="3507058"/>
                  <a:ext cx="0" cy="224432"/>
                </a:xfrm>
                <a:prstGeom prst="line">
                  <a:avLst/>
                </a:prstGeom>
                <a:noFill/>
                <a:ln w="9525" cap="flat" cmpd="sng" algn="ctr">
                  <a:solidFill>
                    <a:sysClr val="windowText" lastClr="000000"/>
                  </a:solidFill>
                  <a:prstDash val="solid"/>
                </a:ln>
                <a:effectLst/>
              </p:spPr>
            </p:cxnSp>
            <p:sp>
              <p:nvSpPr>
                <p:cNvPr id="79" name="Gelijkbenige driehoek 78"/>
                <p:cNvSpPr/>
                <p:nvPr/>
              </p:nvSpPr>
              <p:spPr>
                <a:xfrm rot="10800000">
                  <a:off x="14518584" y="3600521"/>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grpSp>
            <p:nvGrpSpPr>
              <p:cNvPr id="61" name="Groep 60"/>
              <p:cNvGrpSpPr/>
              <p:nvPr/>
            </p:nvGrpSpPr>
            <p:grpSpPr>
              <a:xfrm>
                <a:off x="13317310" y="6137670"/>
                <a:ext cx="1750842" cy="564707"/>
                <a:chOff x="13098875" y="6031678"/>
                <a:chExt cx="1969277" cy="635161"/>
              </a:xfrm>
            </p:grpSpPr>
            <p:sp>
              <p:nvSpPr>
                <p:cNvPr id="62" name="Rechthoek 61"/>
                <p:cNvSpPr/>
                <p:nvPr/>
              </p:nvSpPr>
              <p:spPr>
                <a:xfrm>
                  <a:off x="13103058" y="6031678"/>
                  <a:ext cx="1957909" cy="536628"/>
                </a:xfrm>
                <a:prstGeom prst="rect">
                  <a:avLst/>
                </a:prstGeom>
                <a:solidFill>
                  <a:sysClr val="window" lastClr="FFFFFF"/>
                </a:solidFill>
                <a:ln w="25400" cap="flat" cmpd="sng" algn="ctr">
                  <a:noFill/>
                  <a:prstDash val="solid"/>
                </a:ln>
                <a:effectLst>
                  <a:outerShdw blurRad="63500" sx="102000" sy="102000" algn="ctr" rotWithShape="0">
                    <a:prstClr val="black">
                      <a:alpha val="40000"/>
                    </a:prstClr>
                  </a:outerShdw>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63" name="Groep 62"/>
                <p:cNvGrpSpPr/>
                <p:nvPr/>
              </p:nvGrpSpPr>
              <p:grpSpPr>
                <a:xfrm>
                  <a:off x="13098875" y="6031679"/>
                  <a:ext cx="1969277" cy="542924"/>
                  <a:chOff x="13164976" y="6054428"/>
                  <a:chExt cx="1969277" cy="542924"/>
                </a:xfrm>
              </p:grpSpPr>
              <p:sp>
                <p:nvSpPr>
                  <p:cNvPr id="66" name="Rechthoek 65"/>
                  <p:cNvSpPr/>
                  <p:nvPr/>
                </p:nvSpPr>
                <p:spPr>
                  <a:xfrm>
                    <a:off x="13164976" y="6054428"/>
                    <a:ext cx="1969277" cy="542924"/>
                  </a:xfrm>
                  <a:prstGeom prst="rect">
                    <a:avLst/>
                  </a:prstGeom>
                  <a:solidFill>
                    <a:sysClr val="window" lastClr="FFFFFF"/>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nvGrpSpPr>
                  <p:cNvPr id="67" name="Groep 66"/>
                  <p:cNvGrpSpPr/>
                  <p:nvPr/>
                </p:nvGrpSpPr>
                <p:grpSpPr>
                  <a:xfrm>
                    <a:off x="13214777" y="6112607"/>
                    <a:ext cx="145227" cy="129517"/>
                    <a:chOff x="12287399" y="5999447"/>
                    <a:chExt cx="194830" cy="173755"/>
                  </a:xfrm>
                </p:grpSpPr>
                <p:sp>
                  <p:nvSpPr>
                    <p:cNvPr id="70" name="Afgeronde rechthoek 69"/>
                    <p:cNvSpPr/>
                    <p:nvPr/>
                  </p:nvSpPr>
                  <p:spPr>
                    <a:xfrm>
                      <a:off x="12287399" y="5999447"/>
                      <a:ext cx="194830" cy="173755"/>
                    </a:xfrm>
                    <a:prstGeom prst="roundRect">
                      <a:avLst/>
                    </a:prstGeom>
                    <a:solidFill>
                      <a:sysClr val="window" lastClr="FFFFFF">
                        <a:lumMod val="95000"/>
                      </a:sysClr>
                    </a:solidFill>
                    <a:ln w="6350" cap="flat" cmpd="sng" algn="ctr">
                      <a:solidFill>
                        <a:srgbClr val="00ADEE">
                          <a:lumMod val="50000"/>
                        </a:srgbClr>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1" name="Rechthoek 70"/>
                    <p:cNvSpPr/>
                    <p:nvPr/>
                  </p:nvSpPr>
                  <p:spPr>
                    <a:xfrm>
                      <a:off x="12309962" y="6064143"/>
                      <a:ext cx="67808" cy="88816"/>
                    </a:xfrm>
                    <a:prstGeom prst="rect">
                      <a:avLst/>
                    </a:prstGeom>
                    <a:solidFill>
                      <a:sysClr val="window" lastClr="FFFFFF">
                        <a:lumMod val="7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2" name="Rechthoek 71"/>
                    <p:cNvSpPr/>
                    <p:nvPr/>
                  </p:nvSpPr>
                  <p:spPr>
                    <a:xfrm>
                      <a:off x="12311695" y="6025633"/>
                      <a:ext cx="144676" cy="19389"/>
                    </a:xfrm>
                    <a:prstGeom prst="rect">
                      <a:avLst/>
                    </a:prstGeom>
                    <a:solidFill>
                      <a:sysClr val="window" lastClr="FFFFFF">
                        <a:lumMod val="50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3" name="Rechthoek 72"/>
                    <p:cNvSpPr/>
                    <p:nvPr/>
                  </p:nvSpPr>
                  <p:spPr>
                    <a:xfrm>
                      <a:off x="12394634" y="6067091"/>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4" name="Rechthoek 73"/>
                    <p:cNvSpPr/>
                    <p:nvPr/>
                  </p:nvSpPr>
                  <p:spPr>
                    <a:xfrm>
                      <a:off x="12398009" y="6099631"/>
                      <a:ext cx="41906" cy="13244"/>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75" name="Rechthoek 74"/>
                    <p:cNvSpPr/>
                    <p:nvPr/>
                  </p:nvSpPr>
                  <p:spPr>
                    <a:xfrm>
                      <a:off x="12394634" y="6135009"/>
                      <a:ext cx="61356" cy="12040"/>
                    </a:xfrm>
                    <a:prstGeom prst="rect">
                      <a:avLst/>
                    </a:prstGeom>
                    <a:solidFill>
                      <a:sysClr val="window" lastClr="FFFFFF">
                        <a:lumMod val="65000"/>
                      </a:sysClr>
                    </a:solidFill>
                    <a:ln w="25400" cap="flat" cmpd="sng" algn="ctr">
                      <a:no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8" name="Rechthoek 67"/>
                  <p:cNvSpPr/>
                  <p:nvPr/>
                </p:nvSpPr>
                <p:spPr>
                  <a:xfrm>
                    <a:off x="13424745" y="6062529"/>
                    <a:ext cx="712246" cy="328867"/>
                  </a:xfrm>
                  <a:prstGeom prst="rect">
                    <a:avLst/>
                  </a:prstGeom>
                </p:spPr>
                <p:txBody>
                  <a:bodyPr wrap="none">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825" b="0" i="0" u="none" strike="noStrike" kern="0" cap="none" spc="0" normalizeH="0" baseline="0" noProof="0" dirty="0">
                        <a:ln>
                          <a:noFill/>
                        </a:ln>
                        <a:solidFill>
                          <a:prstClr val="black"/>
                        </a:solidFill>
                        <a:effectLst/>
                        <a:uLnTx/>
                        <a:uFillTx/>
                      </a:rPr>
                      <a:t>Indeling</a:t>
                    </a:r>
                  </a:p>
                </p:txBody>
              </p:sp>
              <p:sp>
                <p:nvSpPr>
                  <p:cNvPr id="69" name="Gelijkbenige driehoek 68"/>
                  <p:cNvSpPr/>
                  <p:nvPr/>
                </p:nvSpPr>
                <p:spPr>
                  <a:xfrm rot="5400000">
                    <a:off x="14952381" y="6150144"/>
                    <a:ext cx="105309" cy="57157"/>
                  </a:xfrm>
                  <a:prstGeom prst="triangle">
                    <a:avLst/>
                  </a:prstGeom>
                  <a:solidFill>
                    <a:sysClr val="windowText" lastClr="0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nl-NL"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4" name="Afgeronde rechthoek 63"/>
                <p:cNvSpPr/>
                <p:nvPr/>
              </p:nvSpPr>
              <p:spPr>
                <a:xfrm>
                  <a:off x="13098875" y="6299992"/>
                  <a:ext cx="1962093" cy="268314"/>
                </a:xfrm>
                <a:prstGeom prst="roundRect">
                  <a:avLst/>
                </a:prstGeom>
                <a:gradFill>
                  <a:gsLst>
                    <a:gs pos="0">
                      <a:srgbClr val="FFF2BD"/>
                    </a:gs>
                    <a:gs pos="34000">
                      <a:srgbClr val="FFE98B"/>
                    </a:gs>
                    <a:gs pos="78000">
                      <a:srgbClr val="FFF5C9"/>
                    </a:gs>
                    <a:gs pos="59000">
                      <a:srgbClr val="FFE98B"/>
                    </a:gs>
                  </a:gsLst>
                  <a:lin ang="5400000" scaled="0"/>
                </a:gradFill>
                <a:ln w="6350" cap="flat" cmpd="sng" algn="ctr">
                  <a:solidFill>
                    <a:srgbClr val="FFC000"/>
                  </a:solidFill>
                  <a:prstDash val="solid"/>
                </a:ln>
                <a:effectLst/>
              </p:spPr>
              <p:txBody>
                <a:bodyPr lIns="324000" rtlCol="0" anchor="ctr"/>
                <a:lstStyle/>
                <a:p>
                  <a:pPr marL="0" marR="0" lvl="0" indent="0" defTabSz="685800" eaLnBrk="1" fontAlgn="auto" latinLnBrk="0" hangingPunct="1">
                    <a:lnSpc>
                      <a:spcPct val="100000"/>
                    </a:lnSpc>
                    <a:spcBef>
                      <a:spcPts val="0"/>
                    </a:spcBef>
                    <a:spcAft>
                      <a:spcPts val="0"/>
                    </a:spcAft>
                    <a:buClrTx/>
                    <a:buSzTx/>
                    <a:buFontTx/>
                    <a:buNone/>
                    <a:tabLst/>
                    <a:defRPr/>
                  </a:pPr>
                  <a:r>
                    <a:rPr kumimoji="0" lang="nl-NL" sz="900" b="0" i="0" u="none" strike="noStrike" kern="0" cap="none" spc="0" normalizeH="0" baseline="0" noProof="0" dirty="0">
                      <a:ln>
                        <a:noFill/>
                      </a:ln>
                      <a:solidFill>
                        <a:prstClr val="black"/>
                      </a:solidFill>
                      <a:effectLst/>
                      <a:uLnTx/>
                      <a:uFillTx/>
                      <a:latin typeface="Calibri"/>
                      <a:ea typeface="+mn-ea"/>
                      <a:cs typeface="+mn-cs"/>
                    </a:rPr>
                    <a:t>Dia herstellen</a:t>
                  </a:r>
                </a:p>
              </p:txBody>
            </p:sp>
            <p:pic>
              <p:nvPicPr>
                <p:cNvPr id="65" name="Picture 3"/>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4849717" y="6378357"/>
                  <a:ext cx="178436" cy="288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sp>
        <p:nvSpPr>
          <p:cNvPr id="41" name="Tekstvak 40"/>
          <p:cNvSpPr txBox="1"/>
          <p:nvPr userDrawn="1"/>
        </p:nvSpPr>
        <p:spPr>
          <a:xfrm>
            <a:off x="7694507" y="4730547"/>
            <a:ext cx="1224966" cy="200055"/>
          </a:xfrm>
          <a:prstGeom prst="rect">
            <a:avLst/>
          </a:prstGeom>
          <a:noFill/>
        </p:spPr>
        <p:txBody>
          <a:bodyPr wrap="square" rtlCol="0">
            <a:spAutoFit/>
          </a:bodyPr>
          <a:lstStyle/>
          <a:p>
            <a:r>
              <a:rPr lang="nl-NL" sz="700" kern="1200" dirty="0">
                <a:solidFill>
                  <a:schemeClr val="tx1"/>
                </a:solidFill>
                <a:effectLst/>
                <a:latin typeface="+mn-lt"/>
                <a:ea typeface="+mn-ea"/>
                <a:cs typeface="+mn-cs"/>
              </a:rPr>
              <a:t>© Driestar educatief</a:t>
            </a:r>
          </a:p>
        </p:txBody>
      </p:sp>
    </p:spTree>
    <p:extLst>
      <p:ext uri="{BB962C8B-B14F-4D97-AF65-F5344CB8AC3E}">
        <p14:creationId xmlns:p14="http://schemas.microsoft.com/office/powerpoint/2010/main" val="391685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otpagina">
    <p:spTree>
      <p:nvGrpSpPr>
        <p:cNvPr id="1" name=""/>
        <p:cNvGrpSpPr/>
        <p:nvPr/>
      </p:nvGrpSpPr>
      <p:grpSpPr>
        <a:xfrm>
          <a:off x="0" y="0"/>
          <a:ext cx="0" cy="0"/>
          <a:chOff x="0" y="0"/>
          <a:chExt cx="0" cy="0"/>
        </a:xfrm>
      </p:grpSpPr>
      <p:sp>
        <p:nvSpPr>
          <p:cNvPr id="8" name="Rechthoek 7"/>
          <p:cNvSpPr/>
          <p:nvPr userDrawn="1"/>
        </p:nvSpPr>
        <p:spPr>
          <a:xfrm>
            <a:off x="-12639" y="32618"/>
            <a:ext cx="9156639" cy="5151642"/>
          </a:xfrm>
          <a:prstGeom prst="rect">
            <a:avLst/>
          </a:prstGeom>
          <a:solidFill>
            <a:srgbClr val="9827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 name="Titel 1"/>
          <p:cNvSpPr>
            <a:spLocks noGrp="1"/>
          </p:cNvSpPr>
          <p:nvPr>
            <p:ph type="title" hasCustomPrompt="1"/>
          </p:nvPr>
        </p:nvSpPr>
        <p:spPr>
          <a:xfrm>
            <a:off x="457200" y="538315"/>
            <a:ext cx="3495368" cy="1259913"/>
          </a:xfrm>
        </p:spPr>
        <p:txBody>
          <a:bodyPr anchor="t" anchorCtr="0">
            <a:noAutofit/>
          </a:bodyPr>
          <a:lstStyle>
            <a:lvl1pPr algn="l">
              <a:defRPr sz="2400" b="1" i="1">
                <a:solidFill>
                  <a:schemeClr val="bg1"/>
                </a:solidFill>
              </a:defRPr>
            </a:lvl1pPr>
          </a:lstStyle>
          <a:p>
            <a:r>
              <a:rPr lang="nl-NL" dirty="0"/>
              <a:t>Slotzin</a:t>
            </a:r>
          </a:p>
        </p:txBody>
      </p:sp>
      <p:sp>
        <p:nvSpPr>
          <p:cNvPr id="5" name="Tijdelijke aanduiding voor tekst 3"/>
          <p:cNvSpPr>
            <a:spLocks noGrp="1"/>
          </p:cNvSpPr>
          <p:nvPr>
            <p:ph type="body" sz="half" idx="2" hasCustomPrompt="1"/>
          </p:nvPr>
        </p:nvSpPr>
        <p:spPr>
          <a:xfrm>
            <a:off x="457200" y="1798228"/>
            <a:ext cx="2743200" cy="804862"/>
          </a:xfrm>
        </p:spPr>
        <p:txBody>
          <a:bodyPr anchor="t" anchorCtr="0">
            <a:noAutofit/>
          </a:bodyPr>
          <a:lstStyle>
            <a:lvl1pPr marL="0" indent="0">
              <a:buNone/>
              <a:defRPr sz="1400" i="1" baseline="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Einde</a:t>
            </a:r>
            <a:r>
              <a:rPr lang="en-US" dirty="0"/>
              <a:t> </a:t>
            </a:r>
            <a:r>
              <a:rPr lang="en-US" dirty="0" err="1"/>
              <a:t>presentatie</a:t>
            </a:r>
            <a:r>
              <a:rPr lang="en-US" dirty="0"/>
              <a:t>.</a:t>
            </a:r>
          </a:p>
        </p:txBody>
      </p:sp>
      <p:pic>
        <p:nvPicPr>
          <p:cNvPr id="2" name="Afbeelding 1"/>
          <p:cNvPicPr>
            <a:picLocks noChangeAspect="1"/>
          </p:cNvPicPr>
          <p:nvPr userDrawn="1"/>
        </p:nvPicPr>
        <p:blipFill>
          <a:blip r:embed="rId2"/>
          <a:stretch>
            <a:fillRect/>
          </a:stretch>
        </p:blipFill>
        <p:spPr>
          <a:xfrm>
            <a:off x="5047133" y="2200659"/>
            <a:ext cx="4096867" cy="2999492"/>
          </a:xfrm>
          <a:prstGeom prst="rect">
            <a:avLst/>
          </a:prstGeom>
        </p:spPr>
      </p:pic>
      <p:sp>
        <p:nvSpPr>
          <p:cNvPr id="7" name="Tekstvak 6"/>
          <p:cNvSpPr txBox="1"/>
          <p:nvPr userDrawn="1"/>
        </p:nvSpPr>
        <p:spPr>
          <a:xfrm>
            <a:off x="416572" y="3528684"/>
            <a:ext cx="4717616" cy="1247393"/>
          </a:xfrm>
          <a:prstGeom prst="rect">
            <a:avLst/>
          </a:prstGeom>
          <a:noFill/>
          <a:ln>
            <a:noFill/>
          </a:ln>
        </p:spPr>
        <p:txBody>
          <a:bodyPr wrap="square" lIns="0" tIns="0" rIns="0" bIns="0" rtlCol="0">
            <a:spAutoFit/>
          </a:bodyPr>
          <a:lstStyle/>
          <a:p>
            <a:pPr>
              <a:lnSpc>
                <a:spcPct val="114000"/>
              </a:lnSpc>
            </a:pPr>
            <a:r>
              <a:rPr lang="nl-NL" sz="900" i="1" kern="1200" dirty="0">
                <a:solidFill>
                  <a:schemeClr val="bg1"/>
                </a:solidFill>
                <a:effectLst/>
                <a:latin typeface="+mj-lt"/>
                <a:ea typeface="+mn-ea"/>
                <a:cs typeface="+mn-cs"/>
              </a:rPr>
              <a:t>Gouwe Academie biedt opleiding en begeleiding ter bevordering van de kwaliteit van het onderwijs en is een onderwijskundige kennispartner voor bedrijven met ICT-oplossingen voor het onderwijs. Wij exploiteren ParnasSys Academie, Gynzy Academie, Somtoday Academie en de producten Zien! en Kindkans. </a:t>
            </a:r>
          </a:p>
          <a:p>
            <a:pPr>
              <a:lnSpc>
                <a:spcPct val="114000"/>
              </a:lnSpc>
            </a:pPr>
            <a:endParaRPr lang="nl-NL" sz="900" i="1" kern="1200" dirty="0">
              <a:solidFill>
                <a:schemeClr val="bg1"/>
              </a:solidFill>
              <a:effectLst/>
              <a:latin typeface="+mj-lt"/>
              <a:ea typeface="+mn-ea"/>
              <a:cs typeface="+mn-cs"/>
            </a:endParaRPr>
          </a:p>
          <a:p>
            <a:pPr>
              <a:lnSpc>
                <a:spcPct val="114000"/>
              </a:lnSpc>
            </a:pPr>
            <a:r>
              <a:rPr lang="nl-NL" sz="900" b="1" i="1" kern="1200" dirty="0">
                <a:solidFill>
                  <a:schemeClr val="bg1"/>
                </a:solidFill>
                <a:effectLst/>
                <a:latin typeface="+mj-lt"/>
                <a:ea typeface="+mn-ea"/>
                <a:cs typeface="+mn-cs"/>
              </a:rPr>
              <a:t>Niets uit </a:t>
            </a:r>
            <a:r>
              <a:rPr lang="nl-NL" sz="900" b="1" i="1" kern="1200" baseline="0" dirty="0">
                <a:solidFill>
                  <a:schemeClr val="bg1"/>
                </a:solidFill>
                <a:effectLst/>
                <a:latin typeface="+mj-lt"/>
                <a:ea typeface="+mn-ea"/>
                <a:cs typeface="+mn-cs"/>
              </a:rPr>
              <a:t>deze presentatie mag worden verveelvoudigd, overgenomen, opgeslagen of openbaar gemaakt, in enige vorm of op enige wijze, zonder voorafgaande toestemming van Gouwe Academie.</a:t>
            </a:r>
            <a:endParaRPr lang="nl-NL" sz="900" b="1" i="1" kern="1200" dirty="0">
              <a:solidFill>
                <a:schemeClr val="bg1"/>
              </a:solidFill>
              <a:effectLst/>
              <a:latin typeface="+mj-lt"/>
              <a:ea typeface="+mn-ea"/>
              <a:cs typeface="+mn-cs"/>
            </a:endParaRPr>
          </a:p>
        </p:txBody>
      </p:sp>
      <p:pic>
        <p:nvPicPr>
          <p:cNvPr id="9" name="Afbeelding 8">
            <a:extLst>
              <a:ext uri="{FF2B5EF4-FFF2-40B4-BE49-F238E27FC236}">
                <a16:creationId xmlns:a16="http://schemas.microsoft.com/office/drawing/2014/main" id="{3C26114D-7B3F-4812-9E0F-E23CC07A348A}"/>
              </a:ext>
            </a:extLst>
          </p:cNvPr>
          <p:cNvPicPr>
            <a:picLocks noChangeAspect="1"/>
          </p:cNvPicPr>
          <p:nvPr userDrawn="1"/>
        </p:nvPicPr>
        <p:blipFill>
          <a:blip r:embed="rId3">
            <a:extLst>
              <a:ext uri="{96DAC541-7B7A-43D3-8B79-37D633B846F1}">
                <asvg:svgBlip xmlns:asvg="http://schemas.microsoft.com/office/drawing/2016/SVG/main" r:embed="rId4"/>
              </a:ext>
            </a:extLst>
          </a:blip>
          <a:srcRect/>
          <a:stretch/>
        </p:blipFill>
        <p:spPr>
          <a:xfrm>
            <a:off x="6518613" y="3404662"/>
            <a:ext cx="2391113" cy="591486"/>
          </a:xfrm>
          <a:prstGeom prst="rect">
            <a:avLst/>
          </a:prstGeom>
        </p:spPr>
      </p:pic>
      <p:pic>
        <p:nvPicPr>
          <p:cNvPr id="10" name="Afbeelding 9">
            <a:extLst>
              <a:ext uri="{FF2B5EF4-FFF2-40B4-BE49-F238E27FC236}">
                <a16:creationId xmlns:a16="http://schemas.microsoft.com/office/drawing/2014/main" id="{664019FF-8196-4C44-8AA6-2BE5F9D9A506}"/>
              </a:ext>
            </a:extLst>
          </p:cNvPr>
          <p:cNvPicPr>
            <a:picLocks noChangeAspect="1"/>
          </p:cNvPicPr>
          <p:nvPr userDrawn="1"/>
        </p:nvPicPr>
        <p:blipFill rotWithShape="1">
          <a:blip r:embed="rId5"/>
          <a:srcRect l="13436" t="21909" r="13168" b="41830"/>
          <a:stretch/>
        </p:blipFill>
        <p:spPr>
          <a:xfrm>
            <a:off x="6762721" y="3996147"/>
            <a:ext cx="2223149" cy="775299"/>
          </a:xfrm>
          <a:prstGeom prst="rect">
            <a:avLst/>
          </a:prstGeom>
        </p:spPr>
      </p:pic>
    </p:spTree>
    <p:extLst>
      <p:ext uri="{BB962C8B-B14F-4D97-AF65-F5344CB8AC3E}">
        <p14:creationId xmlns:p14="http://schemas.microsoft.com/office/powerpoint/2010/main" val="6425320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err="1"/>
              <a:t>Titelstijl</a:t>
            </a:r>
            <a:r>
              <a:rPr lang="en-US" dirty="0"/>
              <a:t> van model </a:t>
            </a:r>
            <a:r>
              <a:rPr lang="en-US" dirty="0" err="1"/>
              <a:t>bewerken</a:t>
            </a:r>
            <a:endParaRPr lang="nl-NL" dirty="0"/>
          </a:p>
        </p:txBody>
      </p:sp>
      <p:sp>
        <p:nvSpPr>
          <p:cNvPr id="3" name="Tijdelijke aanduiding voor teks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FCAE17C-6724-A346-8F4D-8C17BD9DCE5E}" type="datetimeFigureOut">
              <a:rPr lang="nl-NL" smtClean="0"/>
              <a:t>19-1-2023</a:t>
            </a:fld>
            <a:endParaRPr lang="nl-NL"/>
          </a:p>
        </p:txBody>
      </p:sp>
      <p:sp>
        <p:nvSpPr>
          <p:cNvPr id="5" name="Tijdelijke aanduiding voor voetteks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EB77472-C6C5-1742-9D8D-0A29975F3529}" type="slidenum">
              <a:rPr lang="nl-NL" smtClean="0"/>
              <a:t>‹nr.›</a:t>
            </a:fld>
            <a:endParaRPr lang="nl-NL"/>
          </a:p>
        </p:txBody>
      </p:sp>
    </p:spTree>
    <p:extLst>
      <p:ext uri="{BB962C8B-B14F-4D97-AF65-F5344CB8AC3E}">
        <p14:creationId xmlns:p14="http://schemas.microsoft.com/office/powerpoint/2010/main" val="2447482582"/>
      </p:ext>
    </p:extLst>
  </p:cSld>
  <p:clrMap bg1="lt1" tx1="dk1" bg2="lt2" tx2="dk2" accent1="accent1" accent2="accent2" accent3="accent3" accent4="accent4" accent5="accent5" accent6="accent6" hlink="hlink" folHlink="folHlink"/>
  <p:sldLayoutIdLst>
    <p:sldLayoutId id="2147483661" r:id="rId1"/>
    <p:sldLayoutId id="2147483650" r:id="rId2"/>
    <p:sldLayoutId id="2147483664" r:id="rId3"/>
    <p:sldLayoutId id="2147483662" r:id="rId4"/>
    <p:sldLayoutId id="2147483663" r:id="rId5"/>
    <p:sldLayoutId id="2147483660" r:id="rId6"/>
  </p:sldLayoutIdLst>
  <p:txStyles>
    <p:titleStyle>
      <a:lvl1pPr algn="ctr" defTabSz="457200" rtl="0" eaLnBrk="1" latinLnBrk="0" hangingPunct="1">
        <a:spcBef>
          <a:spcPct val="0"/>
        </a:spcBef>
        <a:buNone/>
        <a:defRPr sz="3200" b="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Layout" Target="../diagrams/layout6.xml"/><Relationship Id="rId3" Type="http://schemas.openxmlformats.org/officeDocument/2006/relationships/diagramLayout" Target="../diagrams/layout4.xml"/><Relationship Id="rId7" Type="http://schemas.openxmlformats.org/officeDocument/2006/relationships/diagramData" Target="../diagrams/data5.xml"/><Relationship Id="rId12" Type="http://schemas.openxmlformats.org/officeDocument/2006/relationships/diagramData" Target="../diagrams/data6.xml"/><Relationship Id="rId2" Type="http://schemas.openxmlformats.org/officeDocument/2006/relationships/diagramData" Target="../diagrams/data4.xml"/><Relationship Id="rId16" Type="http://schemas.microsoft.com/office/2007/relationships/diagramDrawing" Target="../diagrams/drawing6.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5" Type="http://schemas.openxmlformats.org/officeDocument/2006/relationships/diagramColors" Target="../diagrams/colors6.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 Id="rId1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diagramLayout" Target="../diagrams/layout9.xml"/><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diagramData" Target="../diagrams/data9.xml"/><Relationship Id="rId2" Type="http://schemas.openxmlformats.org/officeDocument/2006/relationships/diagramData" Target="../diagrams/data7.xml"/><Relationship Id="rId16" Type="http://schemas.microsoft.com/office/2007/relationships/diagramDrawing" Target="../diagrams/drawing9.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5" Type="http://schemas.openxmlformats.org/officeDocument/2006/relationships/diagramColors" Target="../diagrams/colors9.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 Id="rId1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Tijdelijke aanduiding voor afbeelding 6" descr="Afbeelding met lucht, buiten, poseren, arm&#10;&#10;Automatisch gegenereerde beschrijving">
            <a:extLst>
              <a:ext uri="{FF2B5EF4-FFF2-40B4-BE49-F238E27FC236}">
                <a16:creationId xmlns:a16="http://schemas.microsoft.com/office/drawing/2014/main" id="{4529A471-650C-4590-A175-37EA6E729817}"/>
              </a:ext>
            </a:extLst>
          </p:cNvPr>
          <p:cNvPicPr>
            <a:picLocks noGrp="1" noChangeAspect="1"/>
          </p:cNvPicPr>
          <p:nvPr>
            <p:ph type="pic" sz="quarter" idx="10"/>
          </p:nvPr>
        </p:nvPicPr>
        <p:blipFill rotWithShape="1">
          <a:blip r:embed="rId3"/>
          <a:srcRect t="6138" r="1" b="1"/>
          <a:stretch/>
        </p:blipFill>
        <p:spPr>
          <a:xfrm>
            <a:off x="293690" y="285750"/>
            <a:ext cx="8563504" cy="3838064"/>
          </a:xfrm>
          <a:noFill/>
        </p:spPr>
      </p:pic>
      <p:sp>
        <p:nvSpPr>
          <p:cNvPr id="13" name="Text Placeholder 2">
            <a:extLst>
              <a:ext uri="{FF2B5EF4-FFF2-40B4-BE49-F238E27FC236}">
                <a16:creationId xmlns:a16="http://schemas.microsoft.com/office/drawing/2014/main" id="{6811B83A-3BA5-49C0-B244-D5BB9F5D8B24}"/>
              </a:ext>
            </a:extLst>
          </p:cNvPr>
          <p:cNvSpPr>
            <a:spLocks noGrp="1"/>
          </p:cNvSpPr>
          <p:nvPr>
            <p:ph type="body" sz="quarter" idx="11"/>
          </p:nvPr>
        </p:nvSpPr>
        <p:spPr>
          <a:xfrm>
            <a:off x="5049537" y="2144792"/>
            <a:ext cx="4094463" cy="2998708"/>
          </a:xfrm>
        </p:spPr>
        <p:txBody>
          <a:bodyPr/>
          <a:lstStyle/>
          <a:p>
            <a:endParaRPr lang="en-US" dirty="0"/>
          </a:p>
        </p:txBody>
      </p:sp>
      <p:sp>
        <p:nvSpPr>
          <p:cNvPr id="15" name="Title 3">
            <a:extLst>
              <a:ext uri="{FF2B5EF4-FFF2-40B4-BE49-F238E27FC236}">
                <a16:creationId xmlns:a16="http://schemas.microsoft.com/office/drawing/2014/main" id="{EEC47009-BE2A-458D-A248-36BF59F6DA66}"/>
              </a:ext>
            </a:extLst>
          </p:cNvPr>
          <p:cNvSpPr>
            <a:spLocks noGrp="1"/>
          </p:cNvSpPr>
          <p:nvPr>
            <p:ph type="ctrTitle"/>
          </p:nvPr>
        </p:nvSpPr>
        <p:spPr>
          <a:xfrm>
            <a:off x="5532047" y="3260921"/>
            <a:ext cx="3545208" cy="352970"/>
          </a:xfrm>
        </p:spPr>
        <p:txBody>
          <a:bodyPr/>
          <a:lstStyle/>
          <a:p>
            <a:r>
              <a:rPr lang="en-US" dirty="0"/>
              <a:t>Zuid Limburg</a:t>
            </a:r>
            <a:br>
              <a:rPr lang="en-US" dirty="0"/>
            </a:br>
            <a:r>
              <a:rPr lang="en-US" dirty="0"/>
              <a:t>on track</a:t>
            </a:r>
          </a:p>
        </p:txBody>
      </p:sp>
      <p:sp>
        <p:nvSpPr>
          <p:cNvPr id="17" name="Text Placeholder 4">
            <a:extLst>
              <a:ext uri="{FF2B5EF4-FFF2-40B4-BE49-F238E27FC236}">
                <a16:creationId xmlns:a16="http://schemas.microsoft.com/office/drawing/2014/main" id="{A6E2C5A5-7C02-4276-BA4F-1A1EF44D28E9}"/>
              </a:ext>
            </a:extLst>
          </p:cNvPr>
          <p:cNvSpPr>
            <a:spLocks noGrp="1"/>
          </p:cNvSpPr>
          <p:nvPr>
            <p:ph type="body" sz="quarter" idx="12"/>
          </p:nvPr>
        </p:nvSpPr>
        <p:spPr>
          <a:xfrm>
            <a:off x="5685559" y="4209483"/>
            <a:ext cx="3089439" cy="338585"/>
          </a:xfrm>
        </p:spPr>
        <p:txBody>
          <a:bodyPr/>
          <a:lstStyle/>
          <a:p>
            <a:r>
              <a:rPr lang="en-US" dirty="0" err="1"/>
              <a:t>Uitkomsten</a:t>
            </a:r>
            <a:r>
              <a:rPr lang="en-US" dirty="0"/>
              <a:t> </a:t>
            </a:r>
            <a:r>
              <a:rPr lang="en-US" dirty="0" err="1"/>
              <a:t>onderzoek</a:t>
            </a:r>
            <a:r>
              <a:rPr lang="en-US" dirty="0"/>
              <a:t> en </a:t>
            </a:r>
            <a:r>
              <a:rPr lang="en-US" dirty="0" err="1"/>
              <a:t>voorstel</a:t>
            </a:r>
            <a:r>
              <a:rPr lang="en-US" dirty="0"/>
              <a:t> voor </a:t>
            </a:r>
            <a:r>
              <a:rPr lang="en-US" dirty="0" err="1"/>
              <a:t>invoering</a:t>
            </a:r>
            <a:endParaRPr lang="en-US" dirty="0"/>
          </a:p>
        </p:txBody>
      </p:sp>
    </p:spTree>
    <p:extLst>
      <p:ext uri="{BB962C8B-B14F-4D97-AF65-F5344CB8AC3E}">
        <p14:creationId xmlns:p14="http://schemas.microsoft.com/office/powerpoint/2010/main" val="613530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8559D-5D6A-7809-63EB-D0D558C2B27D}"/>
              </a:ext>
            </a:extLst>
          </p:cNvPr>
          <p:cNvSpPr>
            <a:spLocks noGrp="1"/>
          </p:cNvSpPr>
          <p:nvPr>
            <p:ph type="title"/>
          </p:nvPr>
        </p:nvSpPr>
        <p:spPr>
          <a:xfrm>
            <a:off x="539262" y="535261"/>
            <a:ext cx="5800578" cy="646331"/>
          </a:xfrm>
        </p:spPr>
        <p:txBody>
          <a:bodyPr/>
          <a:lstStyle/>
          <a:p>
            <a:r>
              <a:rPr lang="nl-NL" dirty="0"/>
              <a:t>2. Concrete aanpak: Veilig communiceren </a:t>
            </a:r>
          </a:p>
        </p:txBody>
      </p:sp>
      <p:sp>
        <p:nvSpPr>
          <p:cNvPr id="3" name="Tijdelijke aanduiding voor inhoud 2">
            <a:extLst>
              <a:ext uri="{FF2B5EF4-FFF2-40B4-BE49-F238E27FC236}">
                <a16:creationId xmlns:a16="http://schemas.microsoft.com/office/drawing/2014/main" id="{2B3FA69F-8AC1-622B-065A-4DDB977AFB8E}"/>
              </a:ext>
            </a:extLst>
          </p:cNvPr>
          <p:cNvSpPr>
            <a:spLocks noGrp="1"/>
          </p:cNvSpPr>
          <p:nvPr>
            <p:ph idx="1"/>
          </p:nvPr>
        </p:nvSpPr>
        <p:spPr>
          <a:xfrm>
            <a:off x="539261" y="1155560"/>
            <a:ext cx="8491527" cy="3439063"/>
          </a:xfrm>
        </p:spPr>
        <p:txBody>
          <a:bodyPr/>
          <a:lstStyle/>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rPr>
              <a:t>We </a:t>
            </a:r>
            <a:r>
              <a:rPr lang="nl-NL" sz="1800" dirty="0">
                <a:effectLst/>
                <a:latin typeface="Calibri" panose="020F0502020204030204" pitchFamily="34" charset="0"/>
                <a:ea typeface="Calibri" panose="020F0502020204030204" pitchFamily="34" charset="0"/>
                <a:cs typeface="Times New Roman" panose="02020603050405020304" pitchFamily="18" charset="0"/>
              </a:rPr>
              <a:t>adviseren aan alle besturen om de communicatie over leerlingen met externen in alle gevallen uit te voeren met Kindkans. Dit kan Kindkans eenvoudig, efficiënt en veilig. We richten daarvoor per bestuur een werkgroepje in waarin in ieder geval een FG’ er deelneemt, en een aantal interne begeleiders die ervaring hebben met de sociale kaart van de scholen. We richten Kindkans in zodat er uitgewisseld kan worden. De werkgroep komt drie keer een dagdeel samen. We scholen de interne begeleiders, en mogelijk sluiten externen aan, in een dagdeel in het gebruik van Kindkans om met externen te kunnen samenwerken. Bij een klein bestuur zal waarschijnlijk 1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werkgroepbijeenkomst</a:t>
            </a:r>
            <a:r>
              <a:rPr lang="nl-NL" sz="1800" dirty="0">
                <a:effectLst/>
                <a:latin typeface="Calibri" panose="020F0502020204030204" pitchFamily="34" charset="0"/>
                <a:ea typeface="Calibri" panose="020F0502020204030204" pitchFamily="34" charset="0"/>
                <a:cs typeface="Times New Roman" panose="02020603050405020304" pitchFamily="18" charset="0"/>
              </a:rPr>
              <a:t> voldoende kunnen zijn. Dat wordt per bestuur afgestemd.</a:t>
            </a:r>
          </a:p>
          <a:p>
            <a:pPr marL="0" indent="0">
              <a:buNone/>
            </a:pPr>
            <a:endParaRPr lang="nl-NL"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per bestuur: maximaal 2.860,- exclusief BTW, scholing is BTW vrij</a:t>
            </a:r>
          </a:p>
          <a:p>
            <a:pPr marL="0" indent="0">
              <a:buNone/>
            </a:pPr>
            <a:endParaRPr lang="nl-NL" dirty="0"/>
          </a:p>
        </p:txBody>
      </p:sp>
    </p:spTree>
    <p:extLst>
      <p:ext uri="{BB962C8B-B14F-4D97-AF65-F5344CB8AC3E}">
        <p14:creationId xmlns:p14="http://schemas.microsoft.com/office/powerpoint/2010/main" val="2588253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1402-8FFC-8CF3-8EAD-64886A7FC540}"/>
              </a:ext>
            </a:extLst>
          </p:cNvPr>
          <p:cNvSpPr>
            <a:spLocks noGrp="1"/>
          </p:cNvSpPr>
          <p:nvPr>
            <p:ph type="title"/>
          </p:nvPr>
        </p:nvSpPr>
        <p:spPr/>
        <p:txBody>
          <a:bodyPr/>
          <a:lstStyle/>
          <a:p>
            <a:r>
              <a:rPr lang="nl-NL" dirty="0"/>
              <a:t>3. Duiden en doen</a:t>
            </a:r>
          </a:p>
        </p:txBody>
      </p:sp>
      <p:graphicFrame>
        <p:nvGraphicFramePr>
          <p:cNvPr id="4" name="Tijdelijke aanduiding voor inhoud 3">
            <a:extLst>
              <a:ext uri="{FF2B5EF4-FFF2-40B4-BE49-F238E27FC236}">
                <a16:creationId xmlns:a16="http://schemas.microsoft.com/office/drawing/2014/main" id="{01CE82B2-941D-7DE9-E523-F7688953B26E}"/>
              </a:ext>
            </a:extLst>
          </p:cNvPr>
          <p:cNvGraphicFramePr>
            <a:graphicFrameLocks noGrp="1"/>
          </p:cNvGraphicFramePr>
          <p:nvPr>
            <p:ph idx="1"/>
            <p:extLst>
              <p:ext uri="{D42A27DB-BD31-4B8C-83A1-F6EECF244321}">
                <p14:modId xmlns:p14="http://schemas.microsoft.com/office/powerpoint/2010/main" val="1138936189"/>
              </p:ext>
            </p:extLst>
          </p:nvPr>
        </p:nvGraphicFramePr>
        <p:xfrm>
          <a:off x="1097832" y="2410218"/>
          <a:ext cx="5508625" cy="715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kstvak 6">
            <a:extLst>
              <a:ext uri="{FF2B5EF4-FFF2-40B4-BE49-F238E27FC236}">
                <a16:creationId xmlns:a16="http://schemas.microsoft.com/office/drawing/2014/main" id="{1BC3742A-E184-19A6-FBC8-11B4ECF5EE18}"/>
              </a:ext>
            </a:extLst>
          </p:cNvPr>
          <p:cNvSpPr txBox="1"/>
          <p:nvPr/>
        </p:nvSpPr>
        <p:spPr>
          <a:xfrm>
            <a:off x="539750" y="1031846"/>
            <a:ext cx="8369119" cy="1169551"/>
          </a:xfrm>
          <a:prstGeom prst="rect">
            <a:avLst/>
          </a:prstGeom>
          <a:noFill/>
        </p:spPr>
        <p:txBody>
          <a:bodyPr wrap="square" rtlCol="0">
            <a:spAutoFit/>
          </a:bodyPr>
          <a:lstStyle/>
          <a:p>
            <a:r>
              <a:rPr lang="nl-NL" sz="1400" dirty="0"/>
              <a:t>Voor alle scholen en besturen in het samenwerkingsverband is er de kans aanwezig om een verbeterslag te bereiken om met het LVS en Kindkans te werken zodat de aanpak van duiden en doen wordt verbeterd. Wel moet er worden gedifferentieerd vanwege de verschillende beginsituaties. We hanteren drie verbeteraanpakken voor drie groepen besturen waarbij elk bestuur groeit naar een volgende fase.</a:t>
            </a:r>
          </a:p>
        </p:txBody>
      </p:sp>
      <p:graphicFrame>
        <p:nvGraphicFramePr>
          <p:cNvPr id="3" name="Tijdelijke aanduiding voor inhoud 3">
            <a:extLst>
              <a:ext uri="{FF2B5EF4-FFF2-40B4-BE49-F238E27FC236}">
                <a16:creationId xmlns:a16="http://schemas.microsoft.com/office/drawing/2014/main" id="{2DFFCA17-3D43-CBF3-A01F-1284E552F997}"/>
              </a:ext>
            </a:extLst>
          </p:cNvPr>
          <p:cNvGraphicFramePr>
            <a:graphicFrameLocks/>
          </p:cNvGraphicFramePr>
          <p:nvPr>
            <p:extLst>
              <p:ext uri="{D42A27DB-BD31-4B8C-83A1-F6EECF244321}">
                <p14:modId xmlns:p14="http://schemas.microsoft.com/office/powerpoint/2010/main" val="611548277"/>
              </p:ext>
            </p:extLst>
          </p:nvPr>
        </p:nvGraphicFramePr>
        <p:xfrm>
          <a:off x="1097832" y="3201656"/>
          <a:ext cx="5508625" cy="71504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Tijdelijke aanduiding voor inhoud 3">
            <a:extLst>
              <a:ext uri="{FF2B5EF4-FFF2-40B4-BE49-F238E27FC236}">
                <a16:creationId xmlns:a16="http://schemas.microsoft.com/office/drawing/2014/main" id="{745C64E5-6926-9C8B-DEE3-828E739A71CB}"/>
              </a:ext>
            </a:extLst>
          </p:cNvPr>
          <p:cNvGraphicFramePr>
            <a:graphicFrameLocks/>
          </p:cNvGraphicFramePr>
          <p:nvPr>
            <p:extLst>
              <p:ext uri="{D42A27DB-BD31-4B8C-83A1-F6EECF244321}">
                <p14:modId xmlns:p14="http://schemas.microsoft.com/office/powerpoint/2010/main" val="566002770"/>
              </p:ext>
            </p:extLst>
          </p:nvPr>
        </p:nvGraphicFramePr>
        <p:xfrm>
          <a:off x="1097831" y="3960488"/>
          <a:ext cx="5508625" cy="71504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Tekstvak 9">
            <a:extLst>
              <a:ext uri="{FF2B5EF4-FFF2-40B4-BE49-F238E27FC236}">
                <a16:creationId xmlns:a16="http://schemas.microsoft.com/office/drawing/2014/main" id="{5A39BABC-917E-F599-2A55-C659ED2826AC}"/>
              </a:ext>
            </a:extLst>
          </p:cNvPr>
          <p:cNvSpPr txBox="1"/>
          <p:nvPr/>
        </p:nvSpPr>
        <p:spPr>
          <a:xfrm>
            <a:off x="539262" y="2613851"/>
            <a:ext cx="1053185" cy="307777"/>
          </a:xfrm>
          <a:prstGeom prst="rect">
            <a:avLst/>
          </a:prstGeom>
          <a:noFill/>
        </p:spPr>
        <p:txBody>
          <a:bodyPr wrap="square" rtlCol="0">
            <a:spAutoFit/>
          </a:bodyPr>
          <a:lstStyle/>
          <a:p>
            <a:r>
              <a:rPr lang="nl-NL" sz="1400" dirty="0"/>
              <a:t>Aanpak 1</a:t>
            </a:r>
          </a:p>
        </p:txBody>
      </p:sp>
      <p:sp>
        <p:nvSpPr>
          <p:cNvPr id="11" name="Tekstvak 10">
            <a:extLst>
              <a:ext uri="{FF2B5EF4-FFF2-40B4-BE49-F238E27FC236}">
                <a16:creationId xmlns:a16="http://schemas.microsoft.com/office/drawing/2014/main" id="{AFDA4C85-1D20-6308-61CA-E101399D590C}"/>
              </a:ext>
            </a:extLst>
          </p:cNvPr>
          <p:cNvSpPr txBox="1"/>
          <p:nvPr/>
        </p:nvSpPr>
        <p:spPr>
          <a:xfrm>
            <a:off x="539261" y="3336915"/>
            <a:ext cx="1053185" cy="307777"/>
          </a:xfrm>
          <a:prstGeom prst="rect">
            <a:avLst/>
          </a:prstGeom>
          <a:noFill/>
        </p:spPr>
        <p:txBody>
          <a:bodyPr wrap="square" rtlCol="0">
            <a:spAutoFit/>
          </a:bodyPr>
          <a:lstStyle/>
          <a:p>
            <a:r>
              <a:rPr lang="nl-NL" sz="1400" dirty="0"/>
              <a:t>Aanpak 2</a:t>
            </a:r>
          </a:p>
        </p:txBody>
      </p:sp>
      <p:sp>
        <p:nvSpPr>
          <p:cNvPr id="12" name="Tekstvak 11">
            <a:extLst>
              <a:ext uri="{FF2B5EF4-FFF2-40B4-BE49-F238E27FC236}">
                <a16:creationId xmlns:a16="http://schemas.microsoft.com/office/drawing/2014/main" id="{456BE150-6A90-6F04-83F1-D52428912446}"/>
              </a:ext>
            </a:extLst>
          </p:cNvPr>
          <p:cNvSpPr txBox="1"/>
          <p:nvPr/>
        </p:nvSpPr>
        <p:spPr>
          <a:xfrm>
            <a:off x="539260" y="4117096"/>
            <a:ext cx="1053185" cy="307777"/>
          </a:xfrm>
          <a:prstGeom prst="rect">
            <a:avLst/>
          </a:prstGeom>
          <a:noFill/>
        </p:spPr>
        <p:txBody>
          <a:bodyPr wrap="square" rtlCol="0">
            <a:spAutoFit/>
          </a:bodyPr>
          <a:lstStyle/>
          <a:p>
            <a:r>
              <a:rPr lang="nl-NL" sz="1400" dirty="0"/>
              <a:t>Aanpak 3</a:t>
            </a:r>
          </a:p>
        </p:txBody>
      </p:sp>
    </p:spTree>
    <p:extLst>
      <p:ext uri="{BB962C8B-B14F-4D97-AF65-F5344CB8AC3E}">
        <p14:creationId xmlns:p14="http://schemas.microsoft.com/office/powerpoint/2010/main" val="219966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1402-8FFC-8CF3-8EAD-64886A7FC540}"/>
              </a:ext>
            </a:extLst>
          </p:cNvPr>
          <p:cNvSpPr>
            <a:spLocks noGrp="1"/>
          </p:cNvSpPr>
          <p:nvPr>
            <p:ph type="title"/>
          </p:nvPr>
        </p:nvSpPr>
        <p:spPr/>
        <p:txBody>
          <a:bodyPr/>
          <a:lstStyle/>
          <a:p>
            <a:r>
              <a:rPr lang="nl-NL" dirty="0"/>
              <a:t>3. Duiden en doen</a:t>
            </a:r>
          </a:p>
        </p:txBody>
      </p:sp>
      <p:graphicFrame>
        <p:nvGraphicFramePr>
          <p:cNvPr id="4" name="Tijdelijke aanduiding voor inhoud 3">
            <a:extLst>
              <a:ext uri="{FF2B5EF4-FFF2-40B4-BE49-F238E27FC236}">
                <a16:creationId xmlns:a16="http://schemas.microsoft.com/office/drawing/2014/main" id="{01CE82B2-941D-7DE9-E523-F7688953B26E}"/>
              </a:ext>
            </a:extLst>
          </p:cNvPr>
          <p:cNvGraphicFramePr>
            <a:graphicFrameLocks noGrp="1"/>
          </p:cNvGraphicFramePr>
          <p:nvPr>
            <p:ph idx="1"/>
            <p:extLst>
              <p:ext uri="{D42A27DB-BD31-4B8C-83A1-F6EECF244321}">
                <p14:modId xmlns:p14="http://schemas.microsoft.com/office/powerpoint/2010/main" val="3446362051"/>
              </p:ext>
            </p:extLst>
          </p:nvPr>
        </p:nvGraphicFramePr>
        <p:xfrm>
          <a:off x="1097832" y="1180160"/>
          <a:ext cx="5508625" cy="715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ijdelijke aanduiding voor inhoud 3">
            <a:extLst>
              <a:ext uri="{FF2B5EF4-FFF2-40B4-BE49-F238E27FC236}">
                <a16:creationId xmlns:a16="http://schemas.microsoft.com/office/drawing/2014/main" id="{2DFFCA17-3D43-CBF3-A01F-1284E552F997}"/>
              </a:ext>
            </a:extLst>
          </p:cNvPr>
          <p:cNvGraphicFramePr>
            <a:graphicFrameLocks/>
          </p:cNvGraphicFramePr>
          <p:nvPr>
            <p:extLst>
              <p:ext uri="{D42A27DB-BD31-4B8C-83A1-F6EECF244321}">
                <p14:modId xmlns:p14="http://schemas.microsoft.com/office/powerpoint/2010/main" val="1163885513"/>
              </p:ext>
            </p:extLst>
          </p:nvPr>
        </p:nvGraphicFramePr>
        <p:xfrm>
          <a:off x="1065851" y="2461184"/>
          <a:ext cx="5508625" cy="71504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Tijdelijke aanduiding voor inhoud 3">
            <a:extLst>
              <a:ext uri="{FF2B5EF4-FFF2-40B4-BE49-F238E27FC236}">
                <a16:creationId xmlns:a16="http://schemas.microsoft.com/office/drawing/2014/main" id="{745C64E5-6926-9C8B-DEE3-828E739A71CB}"/>
              </a:ext>
            </a:extLst>
          </p:cNvPr>
          <p:cNvGraphicFramePr>
            <a:graphicFrameLocks/>
          </p:cNvGraphicFramePr>
          <p:nvPr>
            <p:extLst>
              <p:ext uri="{D42A27DB-BD31-4B8C-83A1-F6EECF244321}">
                <p14:modId xmlns:p14="http://schemas.microsoft.com/office/powerpoint/2010/main" val="696779136"/>
              </p:ext>
            </p:extLst>
          </p:nvPr>
        </p:nvGraphicFramePr>
        <p:xfrm>
          <a:off x="1065850" y="3615923"/>
          <a:ext cx="5508625" cy="71504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0" name="Tekstvak 9">
            <a:extLst>
              <a:ext uri="{FF2B5EF4-FFF2-40B4-BE49-F238E27FC236}">
                <a16:creationId xmlns:a16="http://schemas.microsoft.com/office/drawing/2014/main" id="{5A39BABC-917E-F599-2A55-C659ED2826AC}"/>
              </a:ext>
            </a:extLst>
          </p:cNvPr>
          <p:cNvSpPr txBox="1"/>
          <p:nvPr/>
        </p:nvSpPr>
        <p:spPr>
          <a:xfrm>
            <a:off x="460885" y="1356190"/>
            <a:ext cx="1053185" cy="307777"/>
          </a:xfrm>
          <a:prstGeom prst="rect">
            <a:avLst/>
          </a:prstGeom>
          <a:noFill/>
        </p:spPr>
        <p:txBody>
          <a:bodyPr wrap="square" rtlCol="0">
            <a:spAutoFit/>
          </a:bodyPr>
          <a:lstStyle/>
          <a:p>
            <a:r>
              <a:rPr lang="nl-NL" sz="1400" dirty="0"/>
              <a:t>Aanpak 1</a:t>
            </a:r>
          </a:p>
        </p:txBody>
      </p:sp>
      <p:sp>
        <p:nvSpPr>
          <p:cNvPr id="11" name="Tekstvak 10">
            <a:extLst>
              <a:ext uri="{FF2B5EF4-FFF2-40B4-BE49-F238E27FC236}">
                <a16:creationId xmlns:a16="http://schemas.microsoft.com/office/drawing/2014/main" id="{AFDA4C85-1D20-6308-61CA-E101399D590C}"/>
              </a:ext>
            </a:extLst>
          </p:cNvPr>
          <p:cNvSpPr txBox="1"/>
          <p:nvPr/>
        </p:nvSpPr>
        <p:spPr>
          <a:xfrm>
            <a:off x="460885" y="2649700"/>
            <a:ext cx="1053185" cy="307777"/>
          </a:xfrm>
          <a:prstGeom prst="rect">
            <a:avLst/>
          </a:prstGeom>
          <a:noFill/>
        </p:spPr>
        <p:txBody>
          <a:bodyPr wrap="square" rtlCol="0">
            <a:spAutoFit/>
          </a:bodyPr>
          <a:lstStyle/>
          <a:p>
            <a:r>
              <a:rPr lang="nl-NL" sz="1400" dirty="0"/>
              <a:t>Aanpak 2</a:t>
            </a:r>
          </a:p>
        </p:txBody>
      </p:sp>
      <p:sp>
        <p:nvSpPr>
          <p:cNvPr id="12" name="Tekstvak 11">
            <a:extLst>
              <a:ext uri="{FF2B5EF4-FFF2-40B4-BE49-F238E27FC236}">
                <a16:creationId xmlns:a16="http://schemas.microsoft.com/office/drawing/2014/main" id="{456BE150-6A90-6F04-83F1-D52428912446}"/>
              </a:ext>
            </a:extLst>
          </p:cNvPr>
          <p:cNvSpPr txBox="1"/>
          <p:nvPr/>
        </p:nvSpPr>
        <p:spPr>
          <a:xfrm>
            <a:off x="460885" y="3819556"/>
            <a:ext cx="1053185" cy="307777"/>
          </a:xfrm>
          <a:prstGeom prst="rect">
            <a:avLst/>
          </a:prstGeom>
          <a:noFill/>
        </p:spPr>
        <p:txBody>
          <a:bodyPr wrap="square" rtlCol="0">
            <a:spAutoFit/>
          </a:bodyPr>
          <a:lstStyle/>
          <a:p>
            <a:r>
              <a:rPr lang="nl-NL" sz="1400" dirty="0"/>
              <a:t>Aanpak 3</a:t>
            </a:r>
          </a:p>
        </p:txBody>
      </p:sp>
      <p:sp>
        <p:nvSpPr>
          <p:cNvPr id="5" name="Tekstvak 4">
            <a:extLst>
              <a:ext uri="{FF2B5EF4-FFF2-40B4-BE49-F238E27FC236}">
                <a16:creationId xmlns:a16="http://schemas.microsoft.com/office/drawing/2014/main" id="{468993DE-AC7D-72DA-31FD-85B155E0B98A}"/>
              </a:ext>
            </a:extLst>
          </p:cNvPr>
          <p:cNvSpPr txBox="1"/>
          <p:nvPr/>
        </p:nvSpPr>
        <p:spPr>
          <a:xfrm>
            <a:off x="1592446" y="1983079"/>
            <a:ext cx="5959108" cy="307777"/>
          </a:xfrm>
          <a:prstGeom prst="rect">
            <a:avLst/>
          </a:prstGeom>
          <a:noFill/>
        </p:spPr>
        <p:txBody>
          <a:bodyPr wrap="square" rtlCol="0">
            <a:spAutoFit/>
          </a:bodyPr>
          <a:lstStyle/>
          <a:p>
            <a:r>
              <a:rPr lang="nl-NL" sz="1400" dirty="0"/>
              <a:t>SMART, </a:t>
            </a:r>
            <a:r>
              <a:rPr lang="nl-NL" sz="1400" dirty="0" err="1"/>
              <a:t>Kindante</a:t>
            </a:r>
            <a:r>
              <a:rPr lang="nl-NL" sz="1400" dirty="0"/>
              <a:t>, Adelante, Mosalira, Pallas, </a:t>
            </a:r>
            <a:r>
              <a:rPr lang="nl-NL" sz="1400" dirty="0" err="1"/>
              <a:t>Innova</a:t>
            </a:r>
            <a:r>
              <a:rPr lang="nl-NL" sz="1400" dirty="0"/>
              <a:t>, Suringar</a:t>
            </a:r>
          </a:p>
        </p:txBody>
      </p:sp>
      <p:sp>
        <p:nvSpPr>
          <p:cNvPr id="6" name="Tekstvak 5">
            <a:extLst>
              <a:ext uri="{FF2B5EF4-FFF2-40B4-BE49-F238E27FC236}">
                <a16:creationId xmlns:a16="http://schemas.microsoft.com/office/drawing/2014/main" id="{6656D6B9-F893-BB25-5D96-76D8A87E7D2D}"/>
              </a:ext>
            </a:extLst>
          </p:cNvPr>
          <p:cNvSpPr txBox="1"/>
          <p:nvPr/>
        </p:nvSpPr>
        <p:spPr>
          <a:xfrm>
            <a:off x="1592445" y="3197036"/>
            <a:ext cx="5959108" cy="307777"/>
          </a:xfrm>
          <a:prstGeom prst="rect">
            <a:avLst/>
          </a:prstGeom>
          <a:noFill/>
        </p:spPr>
        <p:txBody>
          <a:bodyPr wrap="square" rtlCol="0">
            <a:spAutoFit/>
          </a:bodyPr>
          <a:lstStyle/>
          <a:p>
            <a:r>
              <a:rPr lang="nl-NL" sz="1400" dirty="0"/>
              <a:t>Eijsden, </a:t>
            </a:r>
            <a:r>
              <a:rPr lang="nl-NL" sz="1400" dirty="0" err="1"/>
              <a:t>Alterius</a:t>
            </a:r>
            <a:endParaRPr lang="nl-NL" sz="1400" dirty="0"/>
          </a:p>
        </p:txBody>
      </p:sp>
      <p:sp>
        <p:nvSpPr>
          <p:cNvPr id="8" name="Tekstvak 7">
            <a:extLst>
              <a:ext uri="{FF2B5EF4-FFF2-40B4-BE49-F238E27FC236}">
                <a16:creationId xmlns:a16="http://schemas.microsoft.com/office/drawing/2014/main" id="{F0188098-2537-2E33-C289-139459B6ADEC}"/>
              </a:ext>
            </a:extLst>
          </p:cNvPr>
          <p:cNvSpPr txBox="1"/>
          <p:nvPr/>
        </p:nvSpPr>
        <p:spPr>
          <a:xfrm>
            <a:off x="1592446" y="4339290"/>
            <a:ext cx="5959108" cy="307777"/>
          </a:xfrm>
          <a:prstGeom prst="rect">
            <a:avLst/>
          </a:prstGeom>
          <a:noFill/>
        </p:spPr>
        <p:txBody>
          <a:bodyPr wrap="square" rtlCol="0">
            <a:spAutoFit/>
          </a:bodyPr>
          <a:lstStyle/>
          <a:p>
            <a:r>
              <a:rPr lang="nl-NL" sz="1400" dirty="0" err="1"/>
              <a:t>GBBenjamin</a:t>
            </a:r>
            <a:r>
              <a:rPr lang="nl-NL" sz="1400" dirty="0"/>
              <a:t>, Kom Leren, Triade, </a:t>
            </a:r>
            <a:r>
              <a:rPr lang="nl-NL" sz="1400" dirty="0" err="1"/>
              <a:t>Movare</a:t>
            </a:r>
            <a:endParaRPr lang="nl-NL" sz="1400" dirty="0"/>
          </a:p>
        </p:txBody>
      </p:sp>
    </p:spTree>
    <p:extLst>
      <p:ext uri="{BB962C8B-B14F-4D97-AF65-F5344CB8AC3E}">
        <p14:creationId xmlns:p14="http://schemas.microsoft.com/office/powerpoint/2010/main" val="307524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8559D-5D6A-7809-63EB-D0D558C2B27D}"/>
              </a:ext>
            </a:extLst>
          </p:cNvPr>
          <p:cNvSpPr>
            <a:spLocks noGrp="1"/>
          </p:cNvSpPr>
          <p:nvPr>
            <p:ph type="title"/>
          </p:nvPr>
        </p:nvSpPr>
        <p:spPr>
          <a:xfrm>
            <a:off x="539262" y="535261"/>
            <a:ext cx="5800578" cy="369332"/>
          </a:xfrm>
        </p:spPr>
        <p:txBody>
          <a:bodyPr/>
          <a:lstStyle/>
          <a:p>
            <a:r>
              <a:rPr lang="nl-NL" dirty="0"/>
              <a:t>3.1 Concrete aanpak: Duiden en doen </a:t>
            </a:r>
          </a:p>
        </p:txBody>
      </p:sp>
      <p:sp>
        <p:nvSpPr>
          <p:cNvPr id="3" name="Tijdelijke aanduiding voor inhoud 2">
            <a:extLst>
              <a:ext uri="{FF2B5EF4-FFF2-40B4-BE49-F238E27FC236}">
                <a16:creationId xmlns:a16="http://schemas.microsoft.com/office/drawing/2014/main" id="{2B3FA69F-8AC1-622B-065A-4DDB977AFB8E}"/>
              </a:ext>
            </a:extLst>
          </p:cNvPr>
          <p:cNvSpPr>
            <a:spLocks noGrp="1"/>
          </p:cNvSpPr>
          <p:nvPr>
            <p:ph idx="1"/>
          </p:nvPr>
        </p:nvSpPr>
        <p:spPr>
          <a:xfrm>
            <a:off x="539262" y="1086715"/>
            <a:ext cx="8491527" cy="3439063"/>
          </a:xfrm>
        </p:spPr>
        <p:txBody>
          <a:bodyPr/>
          <a:lstStyle/>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rPr>
              <a:t>Aanpak 1 zorgt ervoor dat Duiden en Doen met de </a:t>
            </a:r>
            <a:r>
              <a:rPr lang="nl-NL" sz="1800" dirty="0" err="1">
                <a:latin typeface="Calibri" panose="020F0502020204030204" pitchFamily="34" charset="0"/>
                <a:ea typeface="Calibri" panose="020F0502020204030204" pitchFamily="34" charset="0"/>
                <a:cs typeface="Times New Roman" panose="02020603050405020304" pitchFamily="18" charset="0"/>
              </a:rPr>
              <a:t>bestuursvisie</a:t>
            </a:r>
            <a:r>
              <a:rPr lang="nl-NL" sz="1800" dirty="0">
                <a:latin typeface="Calibri" panose="020F0502020204030204" pitchFamily="34" charset="0"/>
                <a:ea typeface="Calibri" panose="020F0502020204030204" pitchFamily="34" charset="0"/>
                <a:cs typeface="Times New Roman" panose="02020603050405020304" pitchFamily="18" charset="0"/>
              </a:rPr>
              <a:t> wordt verbonden, vervolgens wordt Duiden en Doen ingericht en worden de leerkrachten geschoold in het gebruik van het LVS.</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bestuur worden kwaliteitscriteria vastgesteld door een werkgroep. Deze komen maximaal 3 keer een dagdeel samen. Af te stemmen per bestuur.</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een consult waarin we met de criteria van het bestuur het schoolbeleid voor de ondersteuningsstructuur vaststellen: 1 dagdeel.</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inrichtingsscholing om LVS in te richten: 1 dagdeel.</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scholing voor leerkrachten in het LVS gebruik: 1 dagdeel</a:t>
            </a:r>
          </a:p>
          <a:p>
            <a:pPr marL="0" indent="0">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per bestuur: maximaal 2.145,- exclusief BTW, per school: 1430,- BTW vrij</a:t>
            </a:r>
          </a:p>
          <a:p>
            <a:pPr marL="0" indent="0">
              <a:buNone/>
            </a:pPr>
            <a:endParaRPr lang="nl-NL" dirty="0"/>
          </a:p>
        </p:txBody>
      </p:sp>
      <p:pic>
        <p:nvPicPr>
          <p:cNvPr id="5" name="Afbeelding 4">
            <a:extLst>
              <a:ext uri="{FF2B5EF4-FFF2-40B4-BE49-F238E27FC236}">
                <a16:creationId xmlns:a16="http://schemas.microsoft.com/office/drawing/2014/main" id="{F40D13CF-C5AA-526C-3834-3E9973EBBB41}"/>
              </a:ext>
            </a:extLst>
          </p:cNvPr>
          <p:cNvPicPr>
            <a:picLocks noChangeAspect="1"/>
          </p:cNvPicPr>
          <p:nvPr/>
        </p:nvPicPr>
        <p:blipFill>
          <a:blip r:embed="rId2"/>
          <a:stretch>
            <a:fillRect/>
          </a:stretch>
        </p:blipFill>
        <p:spPr>
          <a:xfrm>
            <a:off x="6052457" y="4525778"/>
            <a:ext cx="2978331" cy="410327"/>
          </a:xfrm>
          <a:prstGeom prst="rect">
            <a:avLst/>
          </a:prstGeom>
        </p:spPr>
      </p:pic>
    </p:spTree>
    <p:extLst>
      <p:ext uri="{BB962C8B-B14F-4D97-AF65-F5344CB8AC3E}">
        <p14:creationId xmlns:p14="http://schemas.microsoft.com/office/powerpoint/2010/main" val="1629914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8559D-5D6A-7809-63EB-D0D558C2B27D}"/>
              </a:ext>
            </a:extLst>
          </p:cNvPr>
          <p:cNvSpPr>
            <a:spLocks noGrp="1"/>
          </p:cNvSpPr>
          <p:nvPr>
            <p:ph type="title"/>
          </p:nvPr>
        </p:nvSpPr>
        <p:spPr>
          <a:xfrm>
            <a:off x="539262" y="535261"/>
            <a:ext cx="5800578" cy="369332"/>
          </a:xfrm>
        </p:spPr>
        <p:txBody>
          <a:bodyPr/>
          <a:lstStyle/>
          <a:p>
            <a:r>
              <a:rPr lang="nl-NL" dirty="0"/>
              <a:t>3.2 Concrete aanpak: Duiden en doen </a:t>
            </a:r>
          </a:p>
        </p:txBody>
      </p:sp>
      <p:sp>
        <p:nvSpPr>
          <p:cNvPr id="3" name="Tijdelijke aanduiding voor inhoud 2">
            <a:extLst>
              <a:ext uri="{FF2B5EF4-FFF2-40B4-BE49-F238E27FC236}">
                <a16:creationId xmlns:a16="http://schemas.microsoft.com/office/drawing/2014/main" id="{2B3FA69F-8AC1-622B-065A-4DDB977AFB8E}"/>
              </a:ext>
            </a:extLst>
          </p:cNvPr>
          <p:cNvSpPr>
            <a:spLocks noGrp="1"/>
          </p:cNvSpPr>
          <p:nvPr>
            <p:ph idx="1"/>
          </p:nvPr>
        </p:nvSpPr>
        <p:spPr>
          <a:xfrm>
            <a:off x="539262" y="1086715"/>
            <a:ext cx="8491527" cy="3439063"/>
          </a:xfrm>
        </p:spPr>
        <p:txBody>
          <a:bodyPr/>
          <a:lstStyle/>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rPr>
              <a:t>Aanpak 2 zorgt ervoor dat Duiden en Doen in het LVS wordt verbeterd.</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bestuur worden kwaliteitscriteria vastgesteld door een werkgroep. Deze komt 1 keer een dagdeel samen.</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een consult waarin we met de criteria van het bestuur het schoolbeleid voor de ondersteuningsstructuur vaststellen: 1 dagdeel.</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inrichtingsscholing om LVS in te richten: 1 dagdeel.</a:t>
            </a:r>
          </a:p>
          <a:p>
            <a:pPr marL="342900" indent="-342900">
              <a:buFont typeface="+mj-lt"/>
              <a:buAutoNum type="alphaLcPeriod"/>
            </a:pPr>
            <a:r>
              <a:rPr lang="nl-NL" sz="1800" dirty="0">
                <a:latin typeface="Calibri" panose="020F0502020204030204" pitchFamily="34" charset="0"/>
                <a:ea typeface="Calibri" panose="020F0502020204030204" pitchFamily="34" charset="0"/>
                <a:cs typeface="Times New Roman" panose="02020603050405020304" pitchFamily="18" charset="0"/>
              </a:rPr>
              <a:t>Per school scholing voor leerkrachten in het LVS gebruik: 1 dagdeel</a:t>
            </a:r>
          </a:p>
          <a:p>
            <a:pPr marL="0" indent="0">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per bestuur: maximaal 715,- exclusief BTW, per school: 1430,- BTW vrij</a:t>
            </a:r>
          </a:p>
          <a:p>
            <a:pPr marL="0" indent="0">
              <a:buNone/>
            </a:pPr>
            <a:endParaRPr lang="nl-NL" dirty="0"/>
          </a:p>
        </p:txBody>
      </p:sp>
      <p:pic>
        <p:nvPicPr>
          <p:cNvPr id="4" name="Afbeelding 3">
            <a:extLst>
              <a:ext uri="{FF2B5EF4-FFF2-40B4-BE49-F238E27FC236}">
                <a16:creationId xmlns:a16="http://schemas.microsoft.com/office/drawing/2014/main" id="{051CF90F-E8B5-4B36-AEF1-CF49E5E49D3D}"/>
              </a:ext>
            </a:extLst>
          </p:cNvPr>
          <p:cNvPicPr>
            <a:picLocks noChangeAspect="1"/>
          </p:cNvPicPr>
          <p:nvPr/>
        </p:nvPicPr>
        <p:blipFill>
          <a:blip r:embed="rId2"/>
          <a:stretch>
            <a:fillRect/>
          </a:stretch>
        </p:blipFill>
        <p:spPr>
          <a:xfrm>
            <a:off x="6113418" y="4525778"/>
            <a:ext cx="2917371" cy="393251"/>
          </a:xfrm>
          <a:prstGeom prst="rect">
            <a:avLst/>
          </a:prstGeom>
        </p:spPr>
      </p:pic>
    </p:spTree>
    <p:extLst>
      <p:ext uri="{BB962C8B-B14F-4D97-AF65-F5344CB8AC3E}">
        <p14:creationId xmlns:p14="http://schemas.microsoft.com/office/powerpoint/2010/main" val="3919723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8559D-5D6A-7809-63EB-D0D558C2B27D}"/>
              </a:ext>
            </a:extLst>
          </p:cNvPr>
          <p:cNvSpPr>
            <a:spLocks noGrp="1"/>
          </p:cNvSpPr>
          <p:nvPr>
            <p:ph type="title"/>
          </p:nvPr>
        </p:nvSpPr>
        <p:spPr>
          <a:xfrm>
            <a:off x="539262" y="535261"/>
            <a:ext cx="5800578" cy="369332"/>
          </a:xfrm>
        </p:spPr>
        <p:txBody>
          <a:bodyPr/>
          <a:lstStyle/>
          <a:p>
            <a:r>
              <a:rPr lang="nl-NL" dirty="0"/>
              <a:t>3.3 Concrete aanpak: Duiden en doen </a:t>
            </a:r>
          </a:p>
        </p:txBody>
      </p:sp>
      <p:sp>
        <p:nvSpPr>
          <p:cNvPr id="3" name="Tijdelijke aanduiding voor inhoud 2">
            <a:extLst>
              <a:ext uri="{FF2B5EF4-FFF2-40B4-BE49-F238E27FC236}">
                <a16:creationId xmlns:a16="http://schemas.microsoft.com/office/drawing/2014/main" id="{2B3FA69F-8AC1-622B-065A-4DDB977AFB8E}"/>
              </a:ext>
            </a:extLst>
          </p:cNvPr>
          <p:cNvSpPr>
            <a:spLocks noGrp="1"/>
          </p:cNvSpPr>
          <p:nvPr>
            <p:ph idx="1"/>
          </p:nvPr>
        </p:nvSpPr>
        <p:spPr>
          <a:xfrm>
            <a:off x="539262" y="1086715"/>
            <a:ext cx="8491527" cy="3439063"/>
          </a:xfrm>
        </p:spPr>
        <p:txBody>
          <a:bodyPr/>
          <a:lstStyle/>
          <a:p>
            <a:pPr marL="0" indent="0">
              <a:lnSpc>
                <a:spcPct val="107000"/>
              </a:lnSpc>
              <a:spcAft>
                <a:spcPts val="800"/>
              </a:spcAft>
              <a:buNone/>
            </a:pPr>
            <a:r>
              <a:rPr lang="nl-NL" sz="1800" dirty="0">
                <a:latin typeface="Calibri" panose="020F0502020204030204" pitchFamily="34" charset="0"/>
                <a:ea typeface="Calibri" panose="020F0502020204030204" pitchFamily="34" charset="0"/>
                <a:cs typeface="Times New Roman" panose="02020603050405020304" pitchFamily="18" charset="0"/>
              </a:rPr>
              <a:t>Aanpak 3 zorgt ervoor dat er veel meer uit de bedoeling gewerkt gaat worden en de collega’s mede-eigenaar worden van Duiden en Doen in het LVS. Dit bereiken we door collega’s te laten meedoen in werkgroepen met een PLG-achtige setting </a:t>
            </a:r>
            <a:r>
              <a:rPr lang="nl-NL" sz="1800" dirty="0">
                <a:effectLst/>
                <a:latin typeface="Calibri" panose="020F0502020204030204" pitchFamily="34" charset="0"/>
                <a:ea typeface="Calibri" panose="020F0502020204030204" pitchFamily="34" charset="0"/>
                <a:cs typeface="Times New Roman" panose="02020603050405020304" pitchFamily="18" charset="0"/>
              </a:rPr>
              <a:t>doordat we vragen uit de deelnemers laten komen en samen met de deelnemers onderwerpen gaan onderzoeken, verbeter voorstellen ontwerpen, het daadwerkelijk laten verbeteren en evalueren. De workshops kunnen themagericht worden aangeboden. We adviseren de volgende thema’s: efficiënt werken met het LVS, samenwerken met ouders en anderen, objectief schrijven, duiden en doen, ontwikkelingsperspectief. We laten de werkgroepen 4x samenkomen in twee jaar.</a:t>
            </a: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€2860,- per serie van vier workshops. We kunnen meerdere series tegelijk aanbieden. Ook is het mogelijk om dit in coproductie met de besturen te gaan uitvoeren.</a:t>
            </a:r>
          </a:p>
          <a:p>
            <a:pPr marL="0" indent="0">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nl-NL" dirty="0"/>
          </a:p>
        </p:txBody>
      </p:sp>
      <p:pic>
        <p:nvPicPr>
          <p:cNvPr id="5" name="Afbeelding 4">
            <a:extLst>
              <a:ext uri="{FF2B5EF4-FFF2-40B4-BE49-F238E27FC236}">
                <a16:creationId xmlns:a16="http://schemas.microsoft.com/office/drawing/2014/main" id="{B18951E8-AB38-1AF4-98E6-E3210AC076A4}"/>
              </a:ext>
            </a:extLst>
          </p:cNvPr>
          <p:cNvPicPr>
            <a:picLocks noChangeAspect="1"/>
          </p:cNvPicPr>
          <p:nvPr/>
        </p:nvPicPr>
        <p:blipFill>
          <a:blip r:embed="rId2"/>
          <a:stretch>
            <a:fillRect/>
          </a:stretch>
        </p:blipFill>
        <p:spPr>
          <a:xfrm>
            <a:off x="6041763" y="4525778"/>
            <a:ext cx="2869087" cy="369333"/>
          </a:xfrm>
          <a:prstGeom prst="rect">
            <a:avLst/>
          </a:prstGeom>
        </p:spPr>
      </p:pic>
    </p:spTree>
    <p:extLst>
      <p:ext uri="{BB962C8B-B14F-4D97-AF65-F5344CB8AC3E}">
        <p14:creationId xmlns:p14="http://schemas.microsoft.com/office/powerpoint/2010/main" val="147982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692A00-4B2E-4A6D-B3B3-3F73C3C47351}"/>
              </a:ext>
            </a:extLst>
          </p:cNvPr>
          <p:cNvSpPr>
            <a:spLocks noGrp="1"/>
          </p:cNvSpPr>
          <p:nvPr>
            <p:ph type="title"/>
          </p:nvPr>
        </p:nvSpPr>
        <p:spPr/>
        <p:txBody>
          <a:bodyPr/>
          <a:lstStyle/>
          <a:p>
            <a:r>
              <a:rPr lang="nl-NL" dirty="0"/>
              <a:t>Leuker, lichter en beter met Gouwe Academie on track</a:t>
            </a:r>
          </a:p>
        </p:txBody>
      </p:sp>
    </p:spTree>
    <p:extLst>
      <p:ext uri="{BB962C8B-B14F-4D97-AF65-F5344CB8AC3E}">
        <p14:creationId xmlns:p14="http://schemas.microsoft.com/office/powerpoint/2010/main" val="561774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24F68F-D04B-684B-8CB6-6429B3374DB9}"/>
              </a:ext>
            </a:extLst>
          </p:cNvPr>
          <p:cNvSpPr>
            <a:spLocks noGrp="1"/>
          </p:cNvSpPr>
          <p:nvPr>
            <p:ph type="title"/>
          </p:nvPr>
        </p:nvSpPr>
        <p:spPr>
          <a:xfrm>
            <a:off x="356383" y="1710918"/>
            <a:ext cx="8299938" cy="1323439"/>
          </a:xfrm>
        </p:spPr>
        <p:txBody>
          <a:bodyPr/>
          <a:lstStyle/>
          <a:p>
            <a:pPr algn="ctr"/>
            <a:r>
              <a:rPr lang="nl-NL" sz="8000" dirty="0"/>
              <a:t>Advies SWV</a:t>
            </a:r>
          </a:p>
        </p:txBody>
      </p:sp>
    </p:spTree>
    <p:extLst>
      <p:ext uri="{BB962C8B-B14F-4D97-AF65-F5344CB8AC3E}">
        <p14:creationId xmlns:p14="http://schemas.microsoft.com/office/powerpoint/2010/main" val="10263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50B0C-771E-3180-AF83-719788DF9252}"/>
              </a:ext>
            </a:extLst>
          </p:cNvPr>
          <p:cNvSpPr>
            <a:spLocks noGrp="1"/>
          </p:cNvSpPr>
          <p:nvPr>
            <p:ph type="title"/>
          </p:nvPr>
        </p:nvSpPr>
        <p:spPr/>
        <p:txBody>
          <a:bodyPr/>
          <a:lstStyle/>
          <a:p>
            <a:r>
              <a:rPr lang="en-US" dirty="0"/>
              <a:t>Doel </a:t>
            </a:r>
            <a:r>
              <a:rPr lang="en-US" dirty="0" err="1"/>
              <a:t>onderzoek</a:t>
            </a:r>
            <a:endParaRPr lang="nl-NL" dirty="0"/>
          </a:p>
        </p:txBody>
      </p:sp>
      <p:sp>
        <p:nvSpPr>
          <p:cNvPr id="3" name="Tijdelijke aanduiding voor inhoud 2">
            <a:extLst>
              <a:ext uri="{FF2B5EF4-FFF2-40B4-BE49-F238E27FC236}">
                <a16:creationId xmlns:a16="http://schemas.microsoft.com/office/drawing/2014/main" id="{0B5CFA80-51A4-1FC5-6E05-577668ADB74D}"/>
              </a:ext>
            </a:extLst>
          </p:cNvPr>
          <p:cNvSpPr>
            <a:spLocks noGrp="1"/>
          </p:cNvSpPr>
          <p:nvPr>
            <p:ph idx="1"/>
          </p:nvPr>
        </p:nvSpPr>
        <p:spPr>
          <a:xfrm>
            <a:off x="539262" y="1155560"/>
            <a:ext cx="4999389" cy="3439063"/>
          </a:xfrm>
        </p:spPr>
        <p:txBody>
          <a:bodyPr/>
          <a:lstStyle/>
          <a:p>
            <a:pPr marL="0" indent="0">
              <a:lnSpc>
                <a:spcPct val="107000"/>
              </a:lnSpc>
              <a:spcAft>
                <a:spcPts val="800"/>
              </a:spcAft>
              <a:buNone/>
            </a:pPr>
            <a:r>
              <a:rPr lang="nl-NL" sz="1400" dirty="0">
                <a:effectLst/>
                <a:latin typeface="Calibri" panose="020F0502020204030204" pitchFamily="34" charset="0"/>
                <a:ea typeface="Calibri" panose="020F0502020204030204" pitchFamily="34" charset="0"/>
                <a:cs typeface="Times New Roman" panose="02020603050405020304" pitchFamily="18" charset="0"/>
              </a:rPr>
              <a:t>Bij de SWV-en wordt duidelijk welke behoeftes er nog zijn in de TLV-route, en of Kindkans daar een adequate tool voor kan bieden met meerwaarde t.o.v. de huidige gedigitaliseerde werkwijze, inclusief daaraan gekoppeld dashboard.</a:t>
            </a:r>
          </a:p>
          <a:p>
            <a:endParaRPr lang="nl-NL" dirty="0"/>
          </a:p>
        </p:txBody>
      </p:sp>
      <p:sp>
        <p:nvSpPr>
          <p:cNvPr id="4" name="Pijl: gebogen 3">
            <a:extLst>
              <a:ext uri="{FF2B5EF4-FFF2-40B4-BE49-F238E27FC236}">
                <a16:creationId xmlns:a16="http://schemas.microsoft.com/office/drawing/2014/main" id="{B55A0D13-771C-4A7C-876A-867FF0F56C6A}"/>
              </a:ext>
            </a:extLst>
          </p:cNvPr>
          <p:cNvSpPr/>
          <p:nvPr/>
        </p:nvSpPr>
        <p:spPr>
          <a:xfrm flipV="1">
            <a:off x="1840480" y="2265491"/>
            <a:ext cx="1945822" cy="954109"/>
          </a:xfrm>
          <a:prstGeom prst="bentArrow">
            <a:avLst>
              <a:gd name="adj1" fmla="val 25000"/>
              <a:gd name="adj2" fmla="val 17020"/>
              <a:gd name="adj3" fmla="val 25000"/>
              <a:gd name="adj4" fmla="val 43750"/>
            </a:avLst>
          </a:prstGeom>
          <a:solidFill>
            <a:srgbClr val="98273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chemeClr val="tx1"/>
              </a:solidFill>
            </a:endParaRPr>
          </a:p>
        </p:txBody>
      </p:sp>
      <p:sp>
        <p:nvSpPr>
          <p:cNvPr id="5" name="Tekstvak 4">
            <a:extLst>
              <a:ext uri="{FF2B5EF4-FFF2-40B4-BE49-F238E27FC236}">
                <a16:creationId xmlns:a16="http://schemas.microsoft.com/office/drawing/2014/main" id="{E53389D4-35E9-E44A-019C-D6BB1780A324}"/>
              </a:ext>
            </a:extLst>
          </p:cNvPr>
          <p:cNvSpPr txBox="1"/>
          <p:nvPr/>
        </p:nvSpPr>
        <p:spPr>
          <a:xfrm>
            <a:off x="4020122" y="2644179"/>
            <a:ext cx="3511943" cy="954107"/>
          </a:xfrm>
          <a:prstGeom prst="rect">
            <a:avLst/>
          </a:prstGeom>
          <a:noFill/>
        </p:spPr>
        <p:txBody>
          <a:bodyPr wrap="square" rtlCol="0">
            <a:spAutoFit/>
          </a:bodyPr>
          <a:lstStyle/>
          <a:p>
            <a:pPr marL="342900" indent="-342900">
              <a:buFontTx/>
              <a:buAutoNum type="arabicPeriod"/>
            </a:pPr>
            <a:r>
              <a:rPr lang="nl-NL" sz="1400" dirty="0">
                <a:latin typeface="Calibri" panose="020F0502020204030204" pitchFamily="34" charset="0"/>
                <a:cs typeface="Calibri" panose="020F0502020204030204" pitchFamily="34" charset="0"/>
              </a:rPr>
              <a:t>Eenvoudige implementatie voor TLV-route gericht op veilige communicatie</a:t>
            </a:r>
          </a:p>
          <a:p>
            <a:pPr marL="342900" indent="-342900">
              <a:buFontTx/>
              <a:buAutoNum type="arabicPeriod"/>
            </a:pPr>
            <a:r>
              <a:rPr lang="nl-NL" sz="1400" dirty="0">
                <a:latin typeface="Calibri" panose="020F0502020204030204" pitchFamily="34" charset="0"/>
                <a:cs typeface="Calibri" panose="020F0502020204030204" pitchFamily="34" charset="0"/>
              </a:rPr>
              <a:t>Implementatie inclusief data nodig voor koppeling naar dashboard</a:t>
            </a:r>
          </a:p>
        </p:txBody>
      </p:sp>
    </p:spTree>
    <p:extLst>
      <p:ext uri="{BB962C8B-B14F-4D97-AF65-F5344CB8AC3E}">
        <p14:creationId xmlns:p14="http://schemas.microsoft.com/office/powerpoint/2010/main" val="102251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9AFD5-5E2E-34F3-6213-22105BA5DC33}"/>
              </a:ext>
            </a:extLst>
          </p:cNvPr>
          <p:cNvSpPr>
            <a:spLocks noGrp="1"/>
          </p:cNvSpPr>
          <p:nvPr>
            <p:ph type="title"/>
          </p:nvPr>
        </p:nvSpPr>
        <p:spPr/>
        <p:txBody>
          <a:bodyPr/>
          <a:lstStyle/>
          <a:p>
            <a:r>
              <a:rPr lang="nl-NL" dirty="0"/>
              <a:t>Eenvoudige implementatie</a:t>
            </a:r>
          </a:p>
        </p:txBody>
      </p:sp>
      <p:sp>
        <p:nvSpPr>
          <p:cNvPr id="3" name="Tijdelijke aanduiding voor inhoud 2">
            <a:extLst>
              <a:ext uri="{FF2B5EF4-FFF2-40B4-BE49-F238E27FC236}">
                <a16:creationId xmlns:a16="http://schemas.microsoft.com/office/drawing/2014/main" id="{DDAA4C2F-94DE-5B17-E54D-F64C48486E85}"/>
              </a:ext>
            </a:extLst>
          </p:cNvPr>
          <p:cNvSpPr>
            <a:spLocks noGrp="1"/>
          </p:cNvSpPr>
          <p:nvPr>
            <p:ph idx="1"/>
          </p:nvPr>
        </p:nvSpPr>
        <p:spPr>
          <a:xfrm>
            <a:off x="539262" y="1155560"/>
            <a:ext cx="8334772" cy="3439063"/>
          </a:xfrm>
        </p:spPr>
        <p:txBody>
          <a:bodyPr/>
          <a:lstStyle/>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Doel is een implementatie te doen, die zo klein als mogelijk wordt uitgevoerd. Het uiteindelijke doel is dat scholen worden gefaciliteerd om op een en efficiënte en veilige manier dossiers uit te wisselen met het SWV. De dossiers worden ontvangen via Kindkans en vervolgens verwerkt op de traditionele manier van werken in het SWV. We zijn uitgegaan van het feit dat de drie samenwerkingsverbanden tegelijk gaan implementeren en dat we met gezamenlijke activiteiten kunnen werken voor de drie samenwerkingsverbanden.</a:t>
            </a:r>
          </a:p>
          <a:p>
            <a:pPr marL="0" indent="0">
              <a:buNone/>
            </a:pPr>
            <a:endParaRPr lang="nl-NL" dirty="0"/>
          </a:p>
        </p:txBody>
      </p:sp>
      <p:graphicFrame>
        <p:nvGraphicFramePr>
          <p:cNvPr id="4" name="Tijdelijke aanduiding voor inhoud 3">
            <a:extLst>
              <a:ext uri="{FF2B5EF4-FFF2-40B4-BE49-F238E27FC236}">
                <a16:creationId xmlns:a16="http://schemas.microsoft.com/office/drawing/2014/main" id="{6B8C0723-68B0-3BED-7F65-1786B4DA76A9}"/>
              </a:ext>
            </a:extLst>
          </p:cNvPr>
          <p:cNvGraphicFramePr>
            <a:graphicFrameLocks/>
          </p:cNvGraphicFramePr>
          <p:nvPr/>
        </p:nvGraphicFramePr>
        <p:xfrm>
          <a:off x="539750" y="3363985"/>
          <a:ext cx="5508625" cy="123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870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24F68F-D04B-684B-8CB6-6429B3374DB9}"/>
              </a:ext>
            </a:extLst>
          </p:cNvPr>
          <p:cNvSpPr>
            <a:spLocks noGrp="1"/>
          </p:cNvSpPr>
          <p:nvPr>
            <p:ph type="title"/>
          </p:nvPr>
        </p:nvSpPr>
        <p:spPr>
          <a:xfrm>
            <a:off x="356383" y="1710918"/>
            <a:ext cx="8299938" cy="2554545"/>
          </a:xfrm>
        </p:spPr>
        <p:txBody>
          <a:bodyPr/>
          <a:lstStyle/>
          <a:p>
            <a:pPr algn="ctr"/>
            <a:r>
              <a:rPr lang="nl-NL" sz="8000" dirty="0"/>
              <a:t>Advies besturen</a:t>
            </a:r>
          </a:p>
        </p:txBody>
      </p:sp>
    </p:spTree>
    <p:extLst>
      <p:ext uri="{BB962C8B-B14F-4D97-AF65-F5344CB8AC3E}">
        <p14:creationId xmlns:p14="http://schemas.microsoft.com/office/powerpoint/2010/main" val="1200732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42B36A-8777-F38A-FC14-39BE44A8D767}"/>
              </a:ext>
            </a:extLst>
          </p:cNvPr>
          <p:cNvSpPr>
            <a:spLocks noGrp="1"/>
          </p:cNvSpPr>
          <p:nvPr>
            <p:ph type="title"/>
          </p:nvPr>
        </p:nvSpPr>
        <p:spPr>
          <a:xfrm>
            <a:off x="348343" y="535261"/>
            <a:ext cx="5947953" cy="646331"/>
          </a:xfrm>
        </p:spPr>
        <p:txBody>
          <a:bodyPr/>
          <a:lstStyle/>
          <a:p>
            <a:r>
              <a:rPr lang="nl-NL" dirty="0"/>
              <a:t>Concrete aanpak Eenvoudige implementatie</a:t>
            </a:r>
          </a:p>
        </p:txBody>
      </p:sp>
      <p:sp>
        <p:nvSpPr>
          <p:cNvPr id="3" name="Tijdelijke aanduiding voor inhoud 2">
            <a:extLst>
              <a:ext uri="{FF2B5EF4-FFF2-40B4-BE49-F238E27FC236}">
                <a16:creationId xmlns:a16="http://schemas.microsoft.com/office/drawing/2014/main" id="{46249BB9-E2DF-AA60-053A-84A23CE92331}"/>
              </a:ext>
            </a:extLst>
          </p:cNvPr>
          <p:cNvSpPr>
            <a:spLocks noGrp="1"/>
          </p:cNvSpPr>
          <p:nvPr>
            <p:ph idx="1"/>
          </p:nvPr>
        </p:nvSpPr>
        <p:spPr>
          <a:xfrm>
            <a:off x="418010" y="1155560"/>
            <a:ext cx="8543109" cy="3439063"/>
          </a:xfrm>
        </p:spPr>
        <p:txBody>
          <a:bodyPr/>
          <a:lstStyle/>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Het inrichten van de boomstructuur, aanmaken van rollen en accounts, aanmaken van statussen</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Ondersteuning op koppelingen met het LAS en op sluiten verwerkersovereenkomsten</a:t>
            </a:r>
          </a:p>
          <a:p>
            <a:pPr marL="342900" lvl="0" indent="-342900">
              <a:lnSpc>
                <a:spcPct val="107000"/>
              </a:lnSpc>
              <a:buFont typeface="+mj-lt"/>
              <a:buAutoNum type="arabicPeriod"/>
            </a:pPr>
            <a:r>
              <a:rPr lang="nl-NL" sz="1800" dirty="0">
                <a:latin typeface="Calibri" panose="020F0502020204030204" pitchFamily="34" charset="0"/>
                <a:ea typeface="Calibri" panose="020F0502020204030204" pitchFamily="34" charset="0"/>
                <a:cs typeface="Times New Roman" panose="02020603050405020304" pitchFamily="18" charset="0"/>
              </a:rPr>
              <a:t>Uitvoeren</a:t>
            </a:r>
            <a:r>
              <a:rPr lang="nl-NL" sz="1800" dirty="0">
                <a:effectLst/>
                <a:latin typeface="Calibri" panose="020F0502020204030204" pitchFamily="34" charset="0"/>
                <a:ea typeface="Calibri" panose="020F0502020204030204" pitchFamily="34" charset="0"/>
                <a:cs typeface="Times New Roman" panose="02020603050405020304" pitchFamily="18" charset="0"/>
              </a:rPr>
              <a:t> algemene instellingen voor het SWV.</a:t>
            </a:r>
          </a:p>
          <a:p>
            <a:pPr marL="342900" lvl="0" indent="-342900">
              <a:lnSpc>
                <a:spcPct val="107000"/>
              </a:lnSpc>
              <a:spcAft>
                <a:spcPts val="800"/>
              </a:spcAft>
              <a:buFont typeface="+mj-lt"/>
              <a:buAutoNum type="arabicPeriod"/>
            </a:pPr>
            <a:r>
              <a:rPr lang="nl-NL" sz="1800" dirty="0">
                <a:latin typeface="Calibri" panose="020F0502020204030204" pitchFamily="34" charset="0"/>
                <a:ea typeface="Calibri" panose="020F0502020204030204" pitchFamily="34" charset="0"/>
                <a:cs typeface="Times New Roman" panose="02020603050405020304" pitchFamily="18" charset="0"/>
              </a:rPr>
              <a:t>Sc</a:t>
            </a:r>
            <a:r>
              <a:rPr lang="nl-NL" sz="1800" dirty="0">
                <a:effectLst/>
                <a:latin typeface="Calibri" panose="020F0502020204030204" pitchFamily="34" charset="0"/>
                <a:ea typeface="Calibri" panose="020F0502020204030204" pitchFamily="34" charset="0"/>
                <a:cs typeface="Times New Roman" panose="02020603050405020304" pitchFamily="18" charset="0"/>
              </a:rPr>
              <a:t>holen interne personeel en interne begeleiders voor het versturen van dossiers via het LAS van de school naar Kindkans.</a:t>
            </a:r>
          </a:p>
          <a:p>
            <a:pPr marL="0" indent="0">
              <a:buNone/>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€ 3575,- exclusief BTW voor de inrichting en scholing. De scholingsbijeenkomsten voor de interne begeleiders kosten €715,- zonder BTW per bijeenkomst met 15-20 deelnemers. </a:t>
            </a:r>
            <a:endParaRPr lang="nl-NL" dirty="0"/>
          </a:p>
        </p:txBody>
      </p:sp>
      <p:pic>
        <p:nvPicPr>
          <p:cNvPr id="4" name="Afbeelding 3">
            <a:extLst>
              <a:ext uri="{FF2B5EF4-FFF2-40B4-BE49-F238E27FC236}">
                <a16:creationId xmlns:a16="http://schemas.microsoft.com/office/drawing/2014/main" id="{76426BFA-CF4E-4E0D-6DF5-8610999F2F88}"/>
              </a:ext>
            </a:extLst>
          </p:cNvPr>
          <p:cNvPicPr>
            <a:picLocks noChangeAspect="1"/>
          </p:cNvPicPr>
          <p:nvPr/>
        </p:nvPicPr>
        <p:blipFill rotWithShape="1">
          <a:blip r:embed="rId2"/>
          <a:srcRect l="18421"/>
          <a:stretch/>
        </p:blipFill>
        <p:spPr>
          <a:xfrm>
            <a:off x="6601097" y="4525778"/>
            <a:ext cx="2429691" cy="410327"/>
          </a:xfrm>
          <a:prstGeom prst="rect">
            <a:avLst/>
          </a:prstGeom>
        </p:spPr>
      </p:pic>
    </p:spTree>
    <p:extLst>
      <p:ext uri="{BB962C8B-B14F-4D97-AF65-F5344CB8AC3E}">
        <p14:creationId xmlns:p14="http://schemas.microsoft.com/office/powerpoint/2010/main" val="2723275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59AFD5-5E2E-34F3-6213-22105BA5DC33}"/>
              </a:ext>
            </a:extLst>
          </p:cNvPr>
          <p:cNvSpPr>
            <a:spLocks noGrp="1"/>
          </p:cNvSpPr>
          <p:nvPr>
            <p:ph type="title"/>
          </p:nvPr>
        </p:nvSpPr>
        <p:spPr/>
        <p:txBody>
          <a:bodyPr/>
          <a:lstStyle/>
          <a:p>
            <a:r>
              <a:rPr lang="nl-NL" dirty="0"/>
              <a:t>Implementatie voor complete data</a:t>
            </a:r>
          </a:p>
        </p:txBody>
      </p:sp>
      <p:sp>
        <p:nvSpPr>
          <p:cNvPr id="3" name="Tijdelijke aanduiding voor inhoud 2">
            <a:extLst>
              <a:ext uri="{FF2B5EF4-FFF2-40B4-BE49-F238E27FC236}">
                <a16:creationId xmlns:a16="http://schemas.microsoft.com/office/drawing/2014/main" id="{DDAA4C2F-94DE-5B17-E54D-F64C48486E85}"/>
              </a:ext>
            </a:extLst>
          </p:cNvPr>
          <p:cNvSpPr>
            <a:spLocks noGrp="1"/>
          </p:cNvSpPr>
          <p:nvPr>
            <p:ph idx="1"/>
          </p:nvPr>
        </p:nvSpPr>
        <p:spPr>
          <a:xfrm>
            <a:off x="539262" y="1155560"/>
            <a:ext cx="8334772" cy="3439063"/>
          </a:xfrm>
        </p:spPr>
        <p:txBody>
          <a:bodyPr/>
          <a:lstStyle/>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Doel is volgens fase 2 om Kindkans zo te implementeren zodat alle processen en bijbehorende documenten worden ondersteund door Kindkans. Duiden en doen wordt geïmplementeerd in Kindkans aansluitend op wa</a:t>
            </a:r>
            <a:r>
              <a:rPr lang="nl-NL" sz="1800" dirty="0">
                <a:latin typeface="Calibri" panose="020F0502020204030204" pitchFamily="34" charset="0"/>
                <a:ea typeface="Calibri" panose="020F0502020204030204" pitchFamily="34" charset="0"/>
                <a:cs typeface="Times New Roman" panose="02020603050405020304" pitchFamily="18" charset="0"/>
              </a:rPr>
              <a:t>t de scholen in het LAS doen</a:t>
            </a:r>
            <a:r>
              <a:rPr lang="nl-NL" sz="1800" dirty="0">
                <a:effectLst/>
                <a:latin typeface="Calibri" panose="020F0502020204030204" pitchFamily="34" charset="0"/>
                <a:ea typeface="Calibri" panose="020F0502020204030204" pitchFamily="34" charset="0"/>
                <a:cs typeface="Times New Roman" panose="02020603050405020304" pitchFamily="18" charset="0"/>
              </a:rPr>
              <a:t>. Verder zullen alle formulieren die worden gemaakt direct de database vullen zodat er kan worden gemonitord op cruciale kengetallen. </a:t>
            </a:r>
          </a:p>
          <a:p>
            <a:pPr marL="0" indent="0">
              <a:buNone/>
            </a:pPr>
            <a:endParaRPr lang="nl-NL" dirty="0"/>
          </a:p>
        </p:txBody>
      </p:sp>
      <p:graphicFrame>
        <p:nvGraphicFramePr>
          <p:cNvPr id="4" name="Tijdelijke aanduiding voor inhoud 3">
            <a:extLst>
              <a:ext uri="{FF2B5EF4-FFF2-40B4-BE49-F238E27FC236}">
                <a16:creationId xmlns:a16="http://schemas.microsoft.com/office/drawing/2014/main" id="{6B8C0723-68B0-3BED-7F65-1786B4DA76A9}"/>
              </a:ext>
            </a:extLst>
          </p:cNvPr>
          <p:cNvGraphicFramePr>
            <a:graphicFrameLocks/>
          </p:cNvGraphicFramePr>
          <p:nvPr>
            <p:extLst>
              <p:ext uri="{D42A27DB-BD31-4B8C-83A1-F6EECF244321}">
                <p14:modId xmlns:p14="http://schemas.microsoft.com/office/powerpoint/2010/main" val="3621166459"/>
              </p:ext>
            </p:extLst>
          </p:nvPr>
        </p:nvGraphicFramePr>
        <p:xfrm>
          <a:off x="539750" y="3363985"/>
          <a:ext cx="5508625" cy="123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068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42B36A-8777-F38A-FC14-39BE44A8D767}"/>
              </a:ext>
            </a:extLst>
          </p:cNvPr>
          <p:cNvSpPr>
            <a:spLocks noGrp="1"/>
          </p:cNvSpPr>
          <p:nvPr>
            <p:ph type="title"/>
          </p:nvPr>
        </p:nvSpPr>
        <p:spPr>
          <a:xfrm>
            <a:off x="348343" y="535261"/>
            <a:ext cx="5947953" cy="369332"/>
          </a:xfrm>
        </p:spPr>
        <p:txBody>
          <a:bodyPr/>
          <a:lstStyle/>
          <a:p>
            <a:r>
              <a:rPr lang="nl-NL" dirty="0"/>
              <a:t>Concrete aanpak implementatie compleet</a:t>
            </a:r>
          </a:p>
        </p:txBody>
      </p:sp>
      <p:sp>
        <p:nvSpPr>
          <p:cNvPr id="3" name="Tijdelijke aanduiding voor inhoud 2">
            <a:extLst>
              <a:ext uri="{FF2B5EF4-FFF2-40B4-BE49-F238E27FC236}">
                <a16:creationId xmlns:a16="http://schemas.microsoft.com/office/drawing/2014/main" id="{46249BB9-E2DF-AA60-053A-84A23CE92331}"/>
              </a:ext>
            </a:extLst>
          </p:cNvPr>
          <p:cNvSpPr>
            <a:spLocks noGrp="1"/>
          </p:cNvSpPr>
          <p:nvPr>
            <p:ph idx="1"/>
          </p:nvPr>
        </p:nvSpPr>
        <p:spPr>
          <a:xfrm>
            <a:off x="418010" y="1155560"/>
            <a:ext cx="8543109" cy="3439063"/>
          </a:xfrm>
        </p:spPr>
        <p:txBody>
          <a:bodyPr/>
          <a:lstStyle/>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Wij voeren projectmanagement</a:t>
            </a:r>
          </a:p>
          <a:p>
            <a:pPr marL="342900" lvl="0" indent="-342900">
              <a:lnSpc>
                <a:spcPct val="107000"/>
              </a:lnSpc>
              <a:buFont typeface="+mj-lt"/>
              <a:buAutoNum type="arabicPeriod"/>
            </a:pPr>
            <a:r>
              <a:rPr lang="nl-NL" sz="1800" dirty="0">
                <a:latin typeface="Calibri" panose="020F0502020204030204" pitchFamily="34" charset="0"/>
                <a:ea typeface="Calibri" panose="020F0502020204030204" pitchFamily="34" charset="0"/>
                <a:cs typeface="Times New Roman" panose="02020603050405020304" pitchFamily="18" charset="0"/>
              </a:rPr>
              <a:t>C</a:t>
            </a:r>
            <a:r>
              <a:rPr lang="nl-NL" sz="1800" dirty="0">
                <a:effectLst/>
                <a:latin typeface="Calibri" panose="020F0502020204030204" pitchFamily="34" charset="0"/>
                <a:ea typeface="Calibri" panose="020F0502020204030204" pitchFamily="34" charset="0"/>
                <a:cs typeface="Times New Roman" panose="02020603050405020304" pitchFamily="18" charset="0"/>
              </a:rPr>
              <a:t>onsultancy voor processen in kaart te brengen &gt; opbrengst is opleveren ontwerp</a:t>
            </a:r>
          </a:p>
          <a:p>
            <a:pPr marL="342900" lvl="0" indent="-342900">
              <a:lnSpc>
                <a:spcPct val="107000"/>
              </a:lnSpc>
              <a:buFont typeface="+mj-lt"/>
              <a:buAutoNum type="arabicPeriod"/>
            </a:pPr>
            <a:r>
              <a:rPr lang="nl-NL" sz="1800" dirty="0">
                <a:latin typeface="Calibri" panose="020F0502020204030204" pitchFamily="34" charset="0"/>
                <a:ea typeface="Calibri" panose="020F0502020204030204" pitchFamily="34" charset="0"/>
                <a:cs typeface="Times New Roman" panose="02020603050405020304" pitchFamily="18" charset="0"/>
              </a:rPr>
              <a:t>I</a:t>
            </a:r>
            <a:r>
              <a:rPr lang="nl-NL" sz="1800" dirty="0">
                <a:effectLst/>
                <a:latin typeface="Calibri" panose="020F0502020204030204" pitchFamily="34" charset="0"/>
                <a:ea typeface="Calibri" panose="020F0502020204030204" pitchFamily="34" charset="0"/>
                <a:cs typeface="Times New Roman" panose="02020603050405020304" pitchFamily="18" charset="0"/>
              </a:rPr>
              <a:t>nrichten boomstructuur, rollen en accounts, formulieren en brieven in Kindkans.</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Ondersteuning op koppelingen met het LAS en op sluiten verwerkersovereenkomsten</a:t>
            </a:r>
          </a:p>
          <a:p>
            <a:pPr marL="342900" lvl="0" indent="-342900">
              <a:lnSpc>
                <a:spcPct val="107000"/>
              </a:lnSpc>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We verrichten een aantal algemene instellingen voor het SWV.</a:t>
            </a:r>
          </a:p>
          <a:p>
            <a:pPr marL="342900" lvl="0" indent="-342900">
              <a:lnSpc>
                <a:spcPct val="107000"/>
              </a:lnSpc>
              <a:spcAft>
                <a:spcPts val="800"/>
              </a:spcAft>
              <a:buFont typeface="+mj-lt"/>
              <a:buAutoNum type="arabi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We scholen het interne personeel en we scholen de interne begeleiders voor het gebruikmaken van het LAS en Kindkans in de ondersteuningsstructuur.</a:t>
            </a: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€ 14.300,- exclusief BTW voor de inrichting en scholing. De scholingsbijeenkomsten voor de interne begeleiders kosten €715,- zonder BTW per bijeenkomst met 15-20 deelnemers.</a:t>
            </a:r>
            <a:endParaRPr lang="nl-NL" dirty="0"/>
          </a:p>
        </p:txBody>
      </p:sp>
      <p:pic>
        <p:nvPicPr>
          <p:cNvPr id="6" name="Afbeelding 5">
            <a:extLst>
              <a:ext uri="{FF2B5EF4-FFF2-40B4-BE49-F238E27FC236}">
                <a16:creationId xmlns:a16="http://schemas.microsoft.com/office/drawing/2014/main" id="{BCF4DD16-EDFA-72FB-7E6C-1034B4FC1886}"/>
              </a:ext>
            </a:extLst>
          </p:cNvPr>
          <p:cNvPicPr>
            <a:picLocks noChangeAspect="1"/>
          </p:cNvPicPr>
          <p:nvPr/>
        </p:nvPicPr>
        <p:blipFill>
          <a:blip r:embed="rId2"/>
          <a:stretch>
            <a:fillRect/>
          </a:stretch>
        </p:blipFill>
        <p:spPr>
          <a:xfrm>
            <a:off x="6371831" y="4392676"/>
            <a:ext cx="2659136" cy="546398"/>
          </a:xfrm>
          <a:prstGeom prst="rect">
            <a:avLst/>
          </a:prstGeom>
        </p:spPr>
      </p:pic>
    </p:spTree>
    <p:extLst>
      <p:ext uri="{BB962C8B-B14F-4D97-AF65-F5344CB8AC3E}">
        <p14:creationId xmlns:p14="http://schemas.microsoft.com/office/powerpoint/2010/main" val="684061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93CC3-5268-EB90-87AA-3531CB362B26}"/>
              </a:ext>
            </a:extLst>
          </p:cNvPr>
          <p:cNvSpPr>
            <a:spLocks noGrp="1"/>
          </p:cNvSpPr>
          <p:nvPr>
            <p:ph type="title"/>
          </p:nvPr>
        </p:nvSpPr>
        <p:spPr/>
        <p:txBody>
          <a:bodyPr/>
          <a:lstStyle/>
          <a:p>
            <a:r>
              <a:rPr lang="nl-NL" dirty="0"/>
              <a:t>Licentie</a:t>
            </a:r>
          </a:p>
        </p:txBody>
      </p:sp>
      <p:sp>
        <p:nvSpPr>
          <p:cNvPr id="3" name="Tijdelijke aanduiding voor inhoud 2">
            <a:extLst>
              <a:ext uri="{FF2B5EF4-FFF2-40B4-BE49-F238E27FC236}">
                <a16:creationId xmlns:a16="http://schemas.microsoft.com/office/drawing/2014/main" id="{68430D9A-69A4-77A0-5C45-911D21016448}"/>
              </a:ext>
            </a:extLst>
          </p:cNvPr>
          <p:cNvSpPr>
            <a:spLocks noGrp="1"/>
          </p:cNvSpPr>
          <p:nvPr>
            <p:ph idx="1"/>
          </p:nvPr>
        </p:nvSpPr>
        <p:spPr/>
        <p:txBody>
          <a:bodyPr/>
          <a:lstStyle/>
          <a:p>
            <a:r>
              <a:rPr lang="nl-NL" dirty="0"/>
              <a:t>Wanneer een bestuur Kindkans wil gebruiken, of wanneer het SWV Kindkans wil gebruiken zijn er licentiekosten verschuldigd aan Gouwe Academie. Deze bedragen voor 2023: 0,64 ex BTW per leerling op basis van de officiële leerling tellingen. De prijs wordt jaarlijks geïndexeerd.</a:t>
            </a:r>
          </a:p>
          <a:p>
            <a:endParaRPr lang="nl-NL" dirty="0"/>
          </a:p>
          <a:p>
            <a:r>
              <a:rPr lang="nl-NL" dirty="0"/>
              <a:t>Wanneer het SWV een licentie afsluit voor alle leerlingen krijgen de besturen gratis het gebruik van Kindkans.</a:t>
            </a:r>
          </a:p>
        </p:txBody>
      </p:sp>
    </p:spTree>
    <p:extLst>
      <p:ext uri="{BB962C8B-B14F-4D97-AF65-F5344CB8AC3E}">
        <p14:creationId xmlns:p14="http://schemas.microsoft.com/office/powerpoint/2010/main" val="1774873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692A00-4B2E-4A6D-B3B3-3F73C3C47351}"/>
              </a:ext>
            </a:extLst>
          </p:cNvPr>
          <p:cNvSpPr>
            <a:spLocks noGrp="1"/>
          </p:cNvSpPr>
          <p:nvPr>
            <p:ph type="title"/>
          </p:nvPr>
        </p:nvSpPr>
        <p:spPr/>
        <p:txBody>
          <a:bodyPr/>
          <a:lstStyle/>
          <a:p>
            <a:r>
              <a:rPr lang="nl-NL" dirty="0"/>
              <a:t>Leuker, lichter en beter met Gouwe Academie on track</a:t>
            </a:r>
          </a:p>
        </p:txBody>
      </p:sp>
    </p:spTree>
    <p:extLst>
      <p:ext uri="{BB962C8B-B14F-4D97-AF65-F5344CB8AC3E}">
        <p14:creationId xmlns:p14="http://schemas.microsoft.com/office/powerpoint/2010/main" val="1586801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F50B0C-771E-3180-AF83-719788DF9252}"/>
              </a:ext>
            </a:extLst>
          </p:cNvPr>
          <p:cNvSpPr>
            <a:spLocks noGrp="1"/>
          </p:cNvSpPr>
          <p:nvPr>
            <p:ph type="title"/>
          </p:nvPr>
        </p:nvSpPr>
        <p:spPr/>
        <p:txBody>
          <a:bodyPr/>
          <a:lstStyle/>
          <a:p>
            <a:r>
              <a:rPr lang="en-US" dirty="0"/>
              <a:t>Doel </a:t>
            </a:r>
            <a:r>
              <a:rPr lang="en-US" dirty="0" err="1"/>
              <a:t>onderzoek</a:t>
            </a:r>
            <a:endParaRPr lang="nl-NL" dirty="0"/>
          </a:p>
        </p:txBody>
      </p:sp>
      <p:sp>
        <p:nvSpPr>
          <p:cNvPr id="3" name="Tijdelijke aanduiding voor inhoud 2">
            <a:extLst>
              <a:ext uri="{FF2B5EF4-FFF2-40B4-BE49-F238E27FC236}">
                <a16:creationId xmlns:a16="http://schemas.microsoft.com/office/drawing/2014/main" id="{0B5CFA80-51A4-1FC5-6E05-577668ADB74D}"/>
              </a:ext>
            </a:extLst>
          </p:cNvPr>
          <p:cNvSpPr>
            <a:spLocks noGrp="1"/>
          </p:cNvSpPr>
          <p:nvPr>
            <p:ph idx="1"/>
          </p:nvPr>
        </p:nvSpPr>
        <p:spPr/>
        <p:txBody>
          <a:bodyPr/>
          <a:lstStyle/>
          <a:p>
            <a:pPr marL="0" indent="0">
              <a:lnSpc>
                <a:spcPct val="107000"/>
              </a:lnSpc>
              <a:spcAft>
                <a:spcPts val="800"/>
              </a:spcAft>
              <a:buNone/>
            </a:pPr>
            <a:r>
              <a:rPr lang="nl-NL" sz="1400" dirty="0">
                <a:effectLst/>
                <a:latin typeface="Calibri" panose="020F0502020204030204" pitchFamily="34" charset="0"/>
                <a:ea typeface="Calibri" panose="020F0502020204030204" pitchFamily="34" charset="0"/>
                <a:cs typeface="Times New Roman" panose="02020603050405020304" pitchFamily="18" charset="0"/>
              </a:rPr>
              <a:t>Per school/schoolbestuur moet duidelijk worden met welke onderdelen in het LAS/LVS wordt gewerkt, en in welke mate </a:t>
            </a:r>
            <a:r>
              <a:rPr lang="nl-N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‘duiden en doen’</a:t>
            </a:r>
            <a:r>
              <a:rPr lang="nl-NL" sz="1400" dirty="0">
                <a:effectLst/>
                <a:latin typeface="Calibri" panose="020F0502020204030204" pitchFamily="34" charset="0"/>
                <a:ea typeface="Calibri" panose="020F0502020204030204" pitchFamily="34" charset="0"/>
                <a:cs typeface="Times New Roman" panose="02020603050405020304" pitchFamily="18" charset="0"/>
              </a:rPr>
              <a:t> al is het </a:t>
            </a:r>
            <a:r>
              <a:rPr lang="nl-N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LAS/LVS </a:t>
            </a:r>
            <a:r>
              <a:rPr lang="nl-NL" sz="1400" dirty="0">
                <a:effectLst/>
                <a:latin typeface="Calibri" panose="020F0502020204030204" pitchFamily="34" charset="0"/>
                <a:ea typeface="Calibri" panose="020F0502020204030204" pitchFamily="34" charset="0"/>
                <a:cs typeface="Times New Roman" panose="02020603050405020304" pitchFamily="18" charset="0"/>
              </a:rPr>
              <a:t>is verwerkt en/of in welke mate ‘duiden en doen’ kan worden ondergebracht in </a:t>
            </a:r>
            <a:r>
              <a:rPr lang="nl-N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Kindkans</a:t>
            </a:r>
            <a:r>
              <a:rPr lang="nl-NL" sz="1400" dirty="0">
                <a:effectLst/>
                <a:latin typeface="Calibri" panose="020F0502020204030204" pitchFamily="34" charset="0"/>
                <a:ea typeface="Calibri" panose="020F0502020204030204" pitchFamily="34" charset="0"/>
                <a:cs typeface="Times New Roman" panose="02020603050405020304" pitchFamily="18" charset="0"/>
              </a:rPr>
              <a:t> ter realisatie van het advies. Minimaal vertrekpunt: een tool die voorziet in AVG-</a:t>
            </a:r>
            <a:r>
              <a:rPr lang="nl-NL" sz="1400" dirty="0" err="1">
                <a:effectLst/>
                <a:latin typeface="Calibri" panose="020F0502020204030204" pitchFamily="34" charset="0"/>
                <a:ea typeface="Calibri" panose="020F0502020204030204" pitchFamily="34" charset="0"/>
                <a:cs typeface="Times New Roman" panose="02020603050405020304" pitchFamily="18" charset="0"/>
              </a:rPr>
              <a:t>proof</a:t>
            </a:r>
            <a:r>
              <a:rPr lang="nl-NL" sz="1400" dirty="0">
                <a:effectLst/>
                <a:latin typeface="Calibri" panose="020F0502020204030204" pitchFamily="34" charset="0"/>
                <a:ea typeface="Calibri" panose="020F0502020204030204" pitchFamily="34" charset="0"/>
                <a:cs typeface="Times New Roman" panose="02020603050405020304" pitchFamily="18" charset="0"/>
              </a:rPr>
              <a:t>, veilig en gebruikersvriendelijk </a:t>
            </a:r>
            <a:r>
              <a:rPr lang="nl-N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communiceren</a:t>
            </a:r>
            <a:r>
              <a:rPr lang="nl-NL" sz="1400" dirty="0">
                <a:effectLst/>
                <a:latin typeface="Calibri" panose="020F0502020204030204" pitchFamily="34" charset="0"/>
                <a:ea typeface="Calibri" panose="020F0502020204030204" pitchFamily="34" charset="0"/>
                <a:cs typeface="Times New Roman" panose="02020603050405020304" pitchFamily="18" charset="0"/>
              </a:rPr>
              <a:t> en </a:t>
            </a:r>
            <a:r>
              <a:rPr lang="nl-NL" sz="1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samenwerken met externe partijen</a:t>
            </a:r>
            <a:r>
              <a:rPr lang="nl-NL" sz="1400" dirty="0">
                <a:effectLst/>
                <a:latin typeface="Calibri" panose="020F0502020204030204" pitchFamily="34" charset="0"/>
                <a:ea typeface="Calibri" panose="020F0502020204030204" pitchFamily="34" charset="0"/>
                <a:cs typeface="Times New Roman" panose="02020603050405020304" pitchFamily="18" charset="0"/>
              </a:rPr>
              <a:t>.</a:t>
            </a:r>
          </a:p>
          <a:p>
            <a:endParaRPr lang="nl-NL" dirty="0"/>
          </a:p>
        </p:txBody>
      </p:sp>
      <p:sp>
        <p:nvSpPr>
          <p:cNvPr id="4" name="Tekstvak 3">
            <a:extLst>
              <a:ext uri="{FF2B5EF4-FFF2-40B4-BE49-F238E27FC236}">
                <a16:creationId xmlns:a16="http://schemas.microsoft.com/office/drawing/2014/main" id="{59CE46B8-1373-B640-B39D-AC1E1965B9DB}"/>
              </a:ext>
            </a:extLst>
          </p:cNvPr>
          <p:cNvSpPr txBox="1"/>
          <p:nvPr/>
        </p:nvSpPr>
        <p:spPr>
          <a:xfrm>
            <a:off x="4725749" y="3249276"/>
            <a:ext cx="3511943" cy="738664"/>
          </a:xfrm>
          <a:prstGeom prst="rect">
            <a:avLst/>
          </a:prstGeom>
          <a:noFill/>
        </p:spPr>
        <p:txBody>
          <a:bodyPr wrap="square" rtlCol="0">
            <a:spAutoFit/>
          </a:bodyPr>
          <a:lstStyle/>
          <a:p>
            <a:pPr marL="342900" indent="-342900">
              <a:buFontTx/>
              <a:buAutoNum type="arabicPeriod"/>
            </a:pPr>
            <a:r>
              <a:rPr lang="nl-NL" sz="1400" dirty="0">
                <a:latin typeface="Calibri" panose="020F0502020204030204" pitchFamily="34" charset="0"/>
                <a:cs typeface="Calibri" panose="020F0502020204030204" pitchFamily="34" charset="0"/>
              </a:rPr>
              <a:t>Samenwerken met externen</a:t>
            </a:r>
          </a:p>
          <a:p>
            <a:pPr marL="342900" indent="-342900">
              <a:buFontTx/>
              <a:buAutoNum type="arabicPeriod"/>
            </a:pPr>
            <a:r>
              <a:rPr lang="nl-NL" sz="1400" dirty="0">
                <a:latin typeface="Calibri" panose="020F0502020204030204" pitchFamily="34" charset="0"/>
                <a:cs typeface="Calibri" panose="020F0502020204030204" pitchFamily="34" charset="0"/>
              </a:rPr>
              <a:t>Veilig communiceren binnen AVG</a:t>
            </a:r>
          </a:p>
          <a:p>
            <a:pPr marL="342900" indent="-342900">
              <a:buAutoNum type="arabicPeriod"/>
            </a:pPr>
            <a:r>
              <a:rPr lang="nl-NL" sz="1400" dirty="0">
                <a:latin typeface="Calibri" panose="020F0502020204030204" pitchFamily="34" charset="0"/>
                <a:cs typeface="Calibri" panose="020F0502020204030204" pitchFamily="34" charset="0"/>
              </a:rPr>
              <a:t>Duiden en doen in LVS/Kindkans</a:t>
            </a:r>
          </a:p>
        </p:txBody>
      </p:sp>
      <p:sp>
        <p:nvSpPr>
          <p:cNvPr id="5" name="Pijl: gebogen 4">
            <a:extLst>
              <a:ext uri="{FF2B5EF4-FFF2-40B4-BE49-F238E27FC236}">
                <a16:creationId xmlns:a16="http://schemas.microsoft.com/office/drawing/2014/main" id="{AE2F7B7E-24A2-CF0B-FC12-B2ECE7501775}"/>
              </a:ext>
            </a:extLst>
          </p:cNvPr>
          <p:cNvSpPr/>
          <p:nvPr/>
        </p:nvSpPr>
        <p:spPr>
          <a:xfrm flipV="1">
            <a:off x="2537165" y="2875091"/>
            <a:ext cx="1945822" cy="954109"/>
          </a:xfrm>
          <a:prstGeom prst="bentArrow">
            <a:avLst>
              <a:gd name="adj1" fmla="val 25000"/>
              <a:gd name="adj2" fmla="val 17020"/>
              <a:gd name="adj3" fmla="val 25000"/>
              <a:gd name="adj4" fmla="val 43750"/>
            </a:avLst>
          </a:prstGeom>
          <a:solidFill>
            <a:srgbClr val="98273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15631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55D7DB18-9277-E2C4-6603-AEC6529FC077}"/>
              </a:ext>
            </a:extLst>
          </p:cNvPr>
          <p:cNvGraphicFramePr>
            <a:graphicFrameLocks noGrp="1"/>
          </p:cNvGraphicFramePr>
          <p:nvPr>
            <p:extLst>
              <p:ext uri="{D42A27DB-BD31-4B8C-83A1-F6EECF244321}">
                <p14:modId xmlns:p14="http://schemas.microsoft.com/office/powerpoint/2010/main" val="536064584"/>
              </p:ext>
            </p:extLst>
          </p:nvPr>
        </p:nvGraphicFramePr>
        <p:xfrm>
          <a:off x="293914" y="1899731"/>
          <a:ext cx="8556169" cy="2461877"/>
        </p:xfrm>
        <a:graphic>
          <a:graphicData uri="http://schemas.openxmlformats.org/drawingml/2006/table">
            <a:tbl>
              <a:tblPr firstRow="1" bandRow="1">
                <a:tableStyleId>{5202B0CA-FC54-4496-8BCA-5EF66A818D29}</a:tableStyleId>
              </a:tblPr>
              <a:tblGrid>
                <a:gridCol w="1711234">
                  <a:extLst>
                    <a:ext uri="{9D8B030D-6E8A-4147-A177-3AD203B41FA5}">
                      <a16:colId xmlns:a16="http://schemas.microsoft.com/office/drawing/2014/main" val="93015752"/>
                    </a:ext>
                  </a:extLst>
                </a:gridCol>
                <a:gridCol w="629679">
                  <a:extLst>
                    <a:ext uri="{9D8B030D-6E8A-4147-A177-3AD203B41FA5}">
                      <a16:colId xmlns:a16="http://schemas.microsoft.com/office/drawing/2014/main" val="1046474488"/>
                    </a:ext>
                  </a:extLst>
                </a:gridCol>
                <a:gridCol w="2071752">
                  <a:extLst>
                    <a:ext uri="{9D8B030D-6E8A-4147-A177-3AD203B41FA5}">
                      <a16:colId xmlns:a16="http://schemas.microsoft.com/office/drawing/2014/main" val="3221967535"/>
                    </a:ext>
                  </a:extLst>
                </a:gridCol>
                <a:gridCol w="2071752">
                  <a:extLst>
                    <a:ext uri="{9D8B030D-6E8A-4147-A177-3AD203B41FA5}">
                      <a16:colId xmlns:a16="http://schemas.microsoft.com/office/drawing/2014/main" val="1570621484"/>
                    </a:ext>
                  </a:extLst>
                </a:gridCol>
                <a:gridCol w="2071752">
                  <a:extLst>
                    <a:ext uri="{9D8B030D-6E8A-4147-A177-3AD203B41FA5}">
                      <a16:colId xmlns:a16="http://schemas.microsoft.com/office/drawing/2014/main" val="838422025"/>
                    </a:ext>
                  </a:extLst>
                </a:gridCol>
              </a:tblGrid>
              <a:tr h="429945">
                <a:tc>
                  <a:txBody>
                    <a:bodyPr/>
                    <a:lstStyle/>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sz="900" dirty="0"/>
                        <a:t>FASE 0</a:t>
                      </a:r>
                    </a:p>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900" dirty="0"/>
                        <a:t>FASE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900"/>
                        <a:t>FASE 2</a:t>
                      </a:r>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900"/>
                        <a:t>FASE 3</a:t>
                      </a:r>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extLst>
                  <a:ext uri="{0D108BD9-81ED-4DB2-BD59-A6C34878D82A}">
                    <a16:rowId xmlns:a16="http://schemas.microsoft.com/office/drawing/2014/main" val="2375021470"/>
                  </a:ext>
                </a:extLst>
              </a:tr>
              <a:tr h="429945">
                <a:tc>
                  <a:txBody>
                    <a:bodyPr/>
                    <a:lstStyle/>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endParaRPr lang="nl-NL"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1200" b="1" dirty="0">
                          <a:solidFill>
                            <a:schemeClr val="bg1"/>
                          </a:solidFill>
                        </a:rPr>
                        <a:t>Jij werkt voor 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1200" b="1">
                          <a:solidFill>
                            <a:schemeClr val="bg1"/>
                          </a:solidFill>
                        </a:rPr>
                        <a:t>Jij doet veel met ICT</a:t>
                      </a:r>
                      <a:endParaRPr lang="nl-NL" sz="12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tc>
                  <a:txBody>
                    <a:bodyPr/>
                    <a:lstStyle/>
                    <a:p>
                      <a:r>
                        <a:rPr lang="nl-NL" sz="1200" b="1" dirty="0">
                          <a:solidFill>
                            <a:schemeClr val="bg1"/>
                          </a:solidFill>
                        </a:rPr>
                        <a:t>ICT werkt voor jou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8273F"/>
                    </a:solidFill>
                  </a:tcPr>
                </a:tc>
                <a:extLst>
                  <a:ext uri="{0D108BD9-81ED-4DB2-BD59-A6C34878D82A}">
                    <a16:rowId xmlns:a16="http://schemas.microsoft.com/office/drawing/2014/main" val="933715463"/>
                  </a:ext>
                </a:extLst>
              </a:tr>
              <a:tr h="742097">
                <a:tc>
                  <a:txBody>
                    <a:bodyPr/>
                    <a:lstStyle/>
                    <a:p>
                      <a:r>
                        <a:rPr lang="nl-NL" sz="900" dirty="0"/>
                        <a:t>Strategisch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Duiden en doen als formulier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a:t>Duiden en doen ingevoerd maar niet betekenisvol gemaakt voor leraren</a:t>
                      </a:r>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a:t>Duiden en doen </a:t>
                      </a:r>
                      <a:r>
                        <a:rPr lang="nl-NL" sz="900" noProof="0"/>
                        <a:t>verbonden</a:t>
                      </a:r>
                      <a:r>
                        <a:rPr lang="nl-NL" sz="900"/>
                        <a:t> aan werkwijze in klas met groepsplannen en indivuele plannen</a:t>
                      </a:r>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5084708"/>
                  </a:ext>
                </a:extLst>
              </a:tr>
              <a:tr h="429945">
                <a:tc>
                  <a:txBody>
                    <a:bodyPr/>
                    <a:lstStyle/>
                    <a:p>
                      <a:r>
                        <a:rPr lang="nl-NL" sz="900" dirty="0"/>
                        <a:t>Tactisch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We doen het omdat het moet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We weten veel, maar samenhang ontbreekt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We gebruiken het alleen omdat het helpt en we het willen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029221"/>
                  </a:ext>
                </a:extLst>
              </a:tr>
              <a:tr h="429945">
                <a:tc>
                  <a:txBody>
                    <a:bodyPr/>
                    <a:lstStyle/>
                    <a:p>
                      <a:r>
                        <a:rPr lang="nl-NL" sz="900" dirty="0"/>
                        <a:t>Operationeel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nl-NL"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We doen het liever niet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Het is veel werk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nl-NL" sz="900" dirty="0"/>
                        <a:t>Automatisch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02751307"/>
                  </a:ext>
                </a:extLst>
              </a:tr>
            </a:tbl>
          </a:graphicData>
        </a:graphic>
      </p:graphicFrame>
      <p:pic>
        <p:nvPicPr>
          <p:cNvPr id="5" name="Afbeelding 4">
            <a:extLst>
              <a:ext uri="{FF2B5EF4-FFF2-40B4-BE49-F238E27FC236}">
                <a16:creationId xmlns:a16="http://schemas.microsoft.com/office/drawing/2014/main" id="{473B6604-705B-775A-8E11-B30E619821AC}"/>
              </a:ext>
            </a:extLst>
          </p:cNvPr>
          <p:cNvPicPr>
            <a:picLocks noChangeAspect="1"/>
          </p:cNvPicPr>
          <p:nvPr/>
        </p:nvPicPr>
        <p:blipFill rotWithShape="1">
          <a:blip r:embed="rId2"/>
          <a:srcRect l="18418" t="10076" r="18751" b="9748"/>
          <a:stretch/>
        </p:blipFill>
        <p:spPr>
          <a:xfrm>
            <a:off x="445062" y="115837"/>
            <a:ext cx="1472750" cy="1783894"/>
          </a:xfrm>
          <a:prstGeom prst="rect">
            <a:avLst/>
          </a:prstGeom>
        </p:spPr>
      </p:pic>
      <p:sp>
        <p:nvSpPr>
          <p:cNvPr id="6" name="Titel 1">
            <a:extLst>
              <a:ext uri="{FF2B5EF4-FFF2-40B4-BE49-F238E27FC236}">
                <a16:creationId xmlns:a16="http://schemas.microsoft.com/office/drawing/2014/main" id="{957CF55A-FDAD-DC63-B6F9-56BCD8CDE16D}"/>
              </a:ext>
            </a:extLst>
          </p:cNvPr>
          <p:cNvSpPr>
            <a:spLocks noGrp="1"/>
          </p:cNvSpPr>
          <p:nvPr>
            <p:ph type="title"/>
          </p:nvPr>
        </p:nvSpPr>
        <p:spPr>
          <a:xfrm>
            <a:off x="2335694" y="4443714"/>
            <a:ext cx="5509846" cy="369332"/>
          </a:xfrm>
        </p:spPr>
        <p:txBody>
          <a:bodyPr/>
          <a:lstStyle/>
          <a:p>
            <a:r>
              <a:rPr lang="en-US" dirty="0" err="1"/>
              <a:t>Onderzoeksinstrument</a:t>
            </a:r>
            <a:r>
              <a:rPr lang="en-US" dirty="0"/>
              <a:t>: on track</a:t>
            </a:r>
            <a:endParaRPr lang="nl-NL" dirty="0"/>
          </a:p>
        </p:txBody>
      </p:sp>
    </p:spTree>
    <p:extLst>
      <p:ext uri="{BB962C8B-B14F-4D97-AF65-F5344CB8AC3E}">
        <p14:creationId xmlns:p14="http://schemas.microsoft.com/office/powerpoint/2010/main" val="3188338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a:lstStyle/>
          <a:p>
            <a:r>
              <a:rPr lang="is-IS" dirty="0"/>
              <a:t>Uitkomsten onderzoek</a:t>
            </a:r>
          </a:p>
        </p:txBody>
      </p:sp>
      <p:sp>
        <p:nvSpPr>
          <p:cNvPr id="14" name="Tijdelijke aanduiding voor inhoud 13"/>
          <p:cNvSpPr>
            <a:spLocks noGrp="1"/>
          </p:cNvSpPr>
          <p:nvPr>
            <p:ph idx="1"/>
          </p:nvPr>
        </p:nvSpPr>
        <p:spPr/>
        <p:txBody>
          <a:bodyPr/>
          <a:lstStyle/>
          <a:p>
            <a:endParaRPr lang="en-US" dirty="0"/>
          </a:p>
        </p:txBody>
      </p:sp>
      <p:pic>
        <p:nvPicPr>
          <p:cNvPr id="6" name="Afbeelding 5">
            <a:extLst>
              <a:ext uri="{FF2B5EF4-FFF2-40B4-BE49-F238E27FC236}">
                <a16:creationId xmlns:a16="http://schemas.microsoft.com/office/drawing/2014/main" id="{1A169620-089B-7B92-9F82-4987FB6354A0}"/>
              </a:ext>
            </a:extLst>
          </p:cNvPr>
          <p:cNvPicPr>
            <a:picLocks noChangeAspect="1"/>
          </p:cNvPicPr>
          <p:nvPr/>
        </p:nvPicPr>
        <p:blipFill rotWithShape="1">
          <a:blip r:embed="rId2"/>
          <a:srcRect t="1121"/>
          <a:stretch/>
        </p:blipFill>
        <p:spPr>
          <a:xfrm>
            <a:off x="0" y="1060056"/>
            <a:ext cx="9144000" cy="3908453"/>
          </a:xfrm>
          <a:prstGeom prst="rect">
            <a:avLst/>
          </a:prstGeom>
          <a:ln>
            <a:solidFill>
              <a:schemeClr val="tx1"/>
            </a:solidFill>
          </a:ln>
        </p:spPr>
      </p:pic>
    </p:spTree>
    <p:extLst>
      <p:ext uri="{BB962C8B-B14F-4D97-AF65-F5344CB8AC3E}">
        <p14:creationId xmlns:p14="http://schemas.microsoft.com/office/powerpoint/2010/main" val="304330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7AE7E9-2F39-FED5-89D8-555AD7E259C9}"/>
              </a:ext>
            </a:extLst>
          </p:cNvPr>
          <p:cNvSpPr>
            <a:spLocks noGrp="1"/>
          </p:cNvSpPr>
          <p:nvPr>
            <p:ph type="title"/>
          </p:nvPr>
        </p:nvSpPr>
        <p:spPr/>
        <p:txBody>
          <a:bodyPr/>
          <a:lstStyle/>
          <a:p>
            <a:r>
              <a:rPr lang="nl-NL" dirty="0"/>
              <a:t>Adviezen aan besturen</a:t>
            </a:r>
          </a:p>
        </p:txBody>
      </p:sp>
      <p:sp>
        <p:nvSpPr>
          <p:cNvPr id="3" name="Tijdelijke aanduiding voor inhoud 2">
            <a:extLst>
              <a:ext uri="{FF2B5EF4-FFF2-40B4-BE49-F238E27FC236}">
                <a16:creationId xmlns:a16="http://schemas.microsoft.com/office/drawing/2014/main" id="{722E4A8D-E7B8-1D53-02EE-C78F75596984}"/>
              </a:ext>
            </a:extLst>
          </p:cNvPr>
          <p:cNvSpPr>
            <a:spLocks noGrp="1"/>
          </p:cNvSpPr>
          <p:nvPr>
            <p:ph idx="1"/>
          </p:nvPr>
        </p:nvSpPr>
        <p:spPr/>
        <p:txBody>
          <a:bodyPr/>
          <a:lstStyle/>
          <a:p>
            <a:pPr marL="0" indent="0">
              <a:buNone/>
            </a:pPr>
            <a:r>
              <a:rPr lang="nl-NL" dirty="0">
                <a:latin typeface="Calibri" panose="020F0502020204030204" pitchFamily="34" charset="0"/>
                <a:cs typeface="Calibri" panose="020F0502020204030204" pitchFamily="34" charset="0"/>
              </a:rPr>
              <a:t>We geven adviezen op de volgende drie doelen:</a:t>
            </a:r>
          </a:p>
          <a:p>
            <a:pPr marL="342900" indent="-342900">
              <a:buFont typeface="Arial" panose="020B0604020202020204" pitchFamily="34" charset="0"/>
              <a:buAutoNum type="arabicPeriod"/>
            </a:pPr>
            <a:r>
              <a:rPr lang="nl-NL" dirty="0">
                <a:latin typeface="Calibri" panose="020F0502020204030204" pitchFamily="34" charset="0"/>
                <a:cs typeface="Calibri" panose="020F0502020204030204" pitchFamily="34" charset="0"/>
              </a:rPr>
              <a:t>Samenwerken met externen</a:t>
            </a:r>
          </a:p>
          <a:p>
            <a:pPr marL="342900" indent="-342900">
              <a:buFont typeface="Arial" panose="020B0604020202020204" pitchFamily="34" charset="0"/>
              <a:buAutoNum type="arabicPeriod"/>
            </a:pPr>
            <a:r>
              <a:rPr lang="nl-NL" dirty="0">
                <a:latin typeface="Calibri" panose="020F0502020204030204" pitchFamily="34" charset="0"/>
                <a:cs typeface="Calibri" panose="020F0502020204030204" pitchFamily="34" charset="0"/>
              </a:rPr>
              <a:t>Veilig communiceren binnen AVG</a:t>
            </a:r>
          </a:p>
          <a:p>
            <a:pPr marL="342900" indent="-342900">
              <a:buAutoNum type="arabicPeriod"/>
            </a:pPr>
            <a:r>
              <a:rPr lang="nl-NL" sz="1600" dirty="0">
                <a:latin typeface="Calibri" panose="020F0502020204030204" pitchFamily="34" charset="0"/>
                <a:cs typeface="Calibri" panose="020F0502020204030204" pitchFamily="34" charset="0"/>
              </a:rPr>
              <a:t>Duiden en doen in LVS/Kindkans: vanwege beginsituaties in drie adviezen onderverdeeld: 3.1, 3.2 en 3.3</a:t>
            </a:r>
          </a:p>
          <a:p>
            <a:pPr marL="0" indent="0">
              <a:buNone/>
            </a:pPr>
            <a:endParaRPr lang="nl-NL" dirty="0"/>
          </a:p>
        </p:txBody>
      </p:sp>
      <p:graphicFrame>
        <p:nvGraphicFramePr>
          <p:cNvPr id="4" name="Tijdelijke aanduiding voor inhoud 3">
            <a:extLst>
              <a:ext uri="{FF2B5EF4-FFF2-40B4-BE49-F238E27FC236}">
                <a16:creationId xmlns:a16="http://schemas.microsoft.com/office/drawing/2014/main" id="{A6C4B929-20AF-86E8-B926-F5F159902C24}"/>
              </a:ext>
            </a:extLst>
          </p:cNvPr>
          <p:cNvGraphicFramePr>
            <a:graphicFrameLocks/>
          </p:cNvGraphicFramePr>
          <p:nvPr>
            <p:extLst>
              <p:ext uri="{D42A27DB-BD31-4B8C-83A1-F6EECF244321}">
                <p14:modId xmlns:p14="http://schemas.microsoft.com/office/powerpoint/2010/main" val="1123561586"/>
              </p:ext>
            </p:extLst>
          </p:nvPr>
        </p:nvGraphicFramePr>
        <p:xfrm>
          <a:off x="409864" y="3178744"/>
          <a:ext cx="4511709" cy="1681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ep 4">
            <a:extLst>
              <a:ext uri="{FF2B5EF4-FFF2-40B4-BE49-F238E27FC236}">
                <a16:creationId xmlns:a16="http://schemas.microsoft.com/office/drawing/2014/main" id="{7D06DD21-7E4C-EA5C-C197-AFA4B1D17EFA}"/>
              </a:ext>
            </a:extLst>
          </p:cNvPr>
          <p:cNvGrpSpPr/>
          <p:nvPr/>
        </p:nvGrpSpPr>
        <p:grpSpPr>
          <a:xfrm>
            <a:off x="6816687" y="1548089"/>
            <a:ext cx="883585" cy="883585"/>
            <a:chOff x="3180" y="173327"/>
            <a:chExt cx="883585" cy="883585"/>
          </a:xfrm>
        </p:grpSpPr>
        <p:sp>
          <p:nvSpPr>
            <p:cNvPr id="6" name="Ovaal 5">
              <a:extLst>
                <a:ext uri="{FF2B5EF4-FFF2-40B4-BE49-F238E27FC236}">
                  <a16:creationId xmlns:a16="http://schemas.microsoft.com/office/drawing/2014/main" id="{A989B81D-82EF-210A-FBBB-6D809570D2C9}"/>
                </a:ext>
              </a:extLst>
            </p:cNvPr>
            <p:cNvSpPr/>
            <p:nvPr/>
          </p:nvSpPr>
          <p:spPr>
            <a:xfrm>
              <a:off x="3180" y="173327"/>
              <a:ext cx="883585" cy="883585"/>
            </a:xfrm>
            <a:prstGeom prst="ellipse">
              <a:avLst/>
            </a:prstGeom>
            <a:solidFill>
              <a:srgbClr val="6EB12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Ovaal 4">
              <a:extLst>
                <a:ext uri="{FF2B5EF4-FFF2-40B4-BE49-F238E27FC236}">
                  <a16:creationId xmlns:a16="http://schemas.microsoft.com/office/drawing/2014/main" id="{10F5416B-E769-8E80-2FEA-0971569D8764}"/>
                </a:ext>
              </a:extLst>
            </p:cNvPr>
            <p:cNvSpPr txBox="1"/>
            <p:nvPr/>
          </p:nvSpPr>
          <p:spPr>
            <a:xfrm>
              <a:off x="132578" y="302725"/>
              <a:ext cx="624789" cy="624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x</a:t>
              </a:r>
            </a:p>
          </p:txBody>
        </p:sp>
      </p:grpSp>
      <p:grpSp>
        <p:nvGrpSpPr>
          <p:cNvPr id="8" name="Groep 7">
            <a:extLst>
              <a:ext uri="{FF2B5EF4-FFF2-40B4-BE49-F238E27FC236}">
                <a16:creationId xmlns:a16="http://schemas.microsoft.com/office/drawing/2014/main" id="{A8D40D3B-7ED2-BDCC-C47E-909952D85861}"/>
              </a:ext>
            </a:extLst>
          </p:cNvPr>
          <p:cNvGrpSpPr/>
          <p:nvPr/>
        </p:nvGrpSpPr>
        <p:grpSpPr>
          <a:xfrm>
            <a:off x="6851522" y="2529079"/>
            <a:ext cx="883585" cy="883585"/>
            <a:chOff x="3180" y="173327"/>
            <a:chExt cx="883585" cy="883585"/>
          </a:xfrm>
          <a:solidFill>
            <a:srgbClr val="005ABA"/>
          </a:solidFill>
        </p:grpSpPr>
        <p:sp>
          <p:nvSpPr>
            <p:cNvPr id="9" name="Ovaal 8">
              <a:extLst>
                <a:ext uri="{FF2B5EF4-FFF2-40B4-BE49-F238E27FC236}">
                  <a16:creationId xmlns:a16="http://schemas.microsoft.com/office/drawing/2014/main" id="{828145AF-7DE7-8FD2-DFEF-B7C76498E0B9}"/>
                </a:ext>
              </a:extLst>
            </p:cNvPr>
            <p:cNvSpPr/>
            <p:nvPr/>
          </p:nvSpPr>
          <p:spPr>
            <a:xfrm>
              <a:off x="3180" y="173327"/>
              <a:ext cx="883585" cy="883585"/>
            </a:xfrm>
            <a:prstGeom prst="ellipse">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Ovaal 4">
              <a:extLst>
                <a:ext uri="{FF2B5EF4-FFF2-40B4-BE49-F238E27FC236}">
                  <a16:creationId xmlns:a16="http://schemas.microsoft.com/office/drawing/2014/main" id="{60F1DB9A-A549-9581-F154-A8C5524BC970}"/>
                </a:ext>
              </a:extLst>
            </p:cNvPr>
            <p:cNvSpPr txBox="1"/>
            <p:nvPr/>
          </p:nvSpPr>
          <p:spPr>
            <a:xfrm>
              <a:off x="132578" y="302725"/>
              <a:ext cx="624789" cy="6247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x</a:t>
              </a:r>
            </a:p>
          </p:txBody>
        </p:sp>
      </p:grpSp>
      <p:grpSp>
        <p:nvGrpSpPr>
          <p:cNvPr id="11" name="Groep 10">
            <a:extLst>
              <a:ext uri="{FF2B5EF4-FFF2-40B4-BE49-F238E27FC236}">
                <a16:creationId xmlns:a16="http://schemas.microsoft.com/office/drawing/2014/main" id="{4A5B632C-5604-DFA4-913C-862989934EDC}"/>
              </a:ext>
            </a:extLst>
          </p:cNvPr>
          <p:cNvGrpSpPr/>
          <p:nvPr/>
        </p:nvGrpSpPr>
        <p:grpSpPr>
          <a:xfrm>
            <a:off x="6851523" y="3502970"/>
            <a:ext cx="883585" cy="883585"/>
            <a:chOff x="3180" y="173327"/>
            <a:chExt cx="883585" cy="883585"/>
          </a:xfrm>
        </p:grpSpPr>
        <p:sp>
          <p:nvSpPr>
            <p:cNvPr id="12" name="Ovaal 11">
              <a:extLst>
                <a:ext uri="{FF2B5EF4-FFF2-40B4-BE49-F238E27FC236}">
                  <a16:creationId xmlns:a16="http://schemas.microsoft.com/office/drawing/2014/main" id="{ECF28D17-2C1A-FA61-888E-5F1A89DADD59}"/>
                </a:ext>
              </a:extLst>
            </p:cNvPr>
            <p:cNvSpPr/>
            <p:nvPr/>
          </p:nvSpPr>
          <p:spPr>
            <a:xfrm>
              <a:off x="3180" y="173327"/>
              <a:ext cx="883585" cy="883585"/>
            </a:xfrm>
            <a:prstGeom prst="ellipse">
              <a:avLst/>
            </a:prstGeom>
            <a:solidFill>
              <a:schemeClr val="bg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Ovaal 4">
              <a:extLst>
                <a:ext uri="{FF2B5EF4-FFF2-40B4-BE49-F238E27FC236}">
                  <a16:creationId xmlns:a16="http://schemas.microsoft.com/office/drawing/2014/main" id="{05CC5559-D998-FD98-F221-E9E8DAE80FBB}"/>
                </a:ext>
              </a:extLst>
            </p:cNvPr>
            <p:cNvSpPr txBox="1"/>
            <p:nvPr/>
          </p:nvSpPr>
          <p:spPr>
            <a:xfrm>
              <a:off x="132578" y="302725"/>
              <a:ext cx="624789" cy="6247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355600">
                <a:lnSpc>
                  <a:spcPct val="90000"/>
                </a:lnSpc>
                <a:spcBef>
                  <a:spcPct val="0"/>
                </a:spcBef>
                <a:spcAft>
                  <a:spcPct val="35000"/>
                </a:spcAft>
                <a:buNone/>
              </a:pPr>
              <a:r>
                <a:rPr lang="nl-NL" sz="800" kern="1200" dirty="0"/>
                <a:t>Fase x</a:t>
              </a:r>
            </a:p>
          </p:txBody>
        </p:sp>
      </p:grpSp>
      <p:sp>
        <p:nvSpPr>
          <p:cNvPr id="14" name="Tekstvak 13">
            <a:extLst>
              <a:ext uri="{FF2B5EF4-FFF2-40B4-BE49-F238E27FC236}">
                <a16:creationId xmlns:a16="http://schemas.microsoft.com/office/drawing/2014/main" id="{B54E15BA-384D-C0CC-8DE4-A04AE33CD7A4}"/>
              </a:ext>
            </a:extLst>
          </p:cNvPr>
          <p:cNvSpPr txBox="1"/>
          <p:nvPr/>
        </p:nvSpPr>
        <p:spPr>
          <a:xfrm>
            <a:off x="7700272" y="1839118"/>
            <a:ext cx="1036320" cy="307777"/>
          </a:xfrm>
          <a:prstGeom prst="rect">
            <a:avLst/>
          </a:prstGeom>
          <a:noFill/>
        </p:spPr>
        <p:txBody>
          <a:bodyPr wrap="square" rtlCol="0">
            <a:spAutoFit/>
          </a:bodyPr>
          <a:lstStyle/>
          <a:p>
            <a:r>
              <a:rPr lang="nl-NL" sz="1400" dirty="0"/>
              <a:t>= </a:t>
            </a:r>
            <a:r>
              <a:rPr lang="nl-NL" sz="1200" dirty="0"/>
              <a:t>bereikt</a:t>
            </a:r>
          </a:p>
        </p:txBody>
      </p:sp>
      <p:sp>
        <p:nvSpPr>
          <p:cNvPr id="15" name="Tekstvak 14">
            <a:extLst>
              <a:ext uri="{FF2B5EF4-FFF2-40B4-BE49-F238E27FC236}">
                <a16:creationId xmlns:a16="http://schemas.microsoft.com/office/drawing/2014/main" id="{20D8E326-54DD-76B4-5DE1-87E2BB37B9E3}"/>
              </a:ext>
            </a:extLst>
          </p:cNvPr>
          <p:cNvSpPr txBox="1"/>
          <p:nvPr/>
        </p:nvSpPr>
        <p:spPr>
          <a:xfrm>
            <a:off x="7767818" y="2822961"/>
            <a:ext cx="1036320" cy="276999"/>
          </a:xfrm>
          <a:prstGeom prst="rect">
            <a:avLst/>
          </a:prstGeom>
          <a:noFill/>
        </p:spPr>
        <p:txBody>
          <a:bodyPr wrap="square" rtlCol="0">
            <a:spAutoFit/>
          </a:bodyPr>
          <a:lstStyle/>
          <a:p>
            <a:r>
              <a:rPr lang="nl-NL" sz="1200" dirty="0"/>
              <a:t>= doel</a:t>
            </a:r>
          </a:p>
        </p:txBody>
      </p:sp>
      <p:sp>
        <p:nvSpPr>
          <p:cNvPr id="16" name="Tekstvak 15">
            <a:extLst>
              <a:ext uri="{FF2B5EF4-FFF2-40B4-BE49-F238E27FC236}">
                <a16:creationId xmlns:a16="http://schemas.microsoft.com/office/drawing/2014/main" id="{DF684649-53B4-C92E-A558-684C0089D1BA}"/>
              </a:ext>
            </a:extLst>
          </p:cNvPr>
          <p:cNvSpPr txBox="1"/>
          <p:nvPr/>
        </p:nvSpPr>
        <p:spPr>
          <a:xfrm>
            <a:off x="7735108" y="3794850"/>
            <a:ext cx="1398175" cy="276999"/>
          </a:xfrm>
          <a:prstGeom prst="rect">
            <a:avLst/>
          </a:prstGeom>
          <a:noFill/>
        </p:spPr>
        <p:txBody>
          <a:bodyPr wrap="square" rtlCol="0">
            <a:spAutoFit/>
          </a:bodyPr>
          <a:lstStyle/>
          <a:p>
            <a:r>
              <a:rPr lang="nl-NL" sz="1200" dirty="0"/>
              <a:t>= buiten scoop</a:t>
            </a:r>
          </a:p>
        </p:txBody>
      </p:sp>
      <p:sp>
        <p:nvSpPr>
          <p:cNvPr id="17" name="Tekstvak 16">
            <a:extLst>
              <a:ext uri="{FF2B5EF4-FFF2-40B4-BE49-F238E27FC236}">
                <a16:creationId xmlns:a16="http://schemas.microsoft.com/office/drawing/2014/main" id="{A28AC0D6-B2A2-2FAC-06C9-FF41A6085B8F}"/>
              </a:ext>
            </a:extLst>
          </p:cNvPr>
          <p:cNvSpPr txBox="1"/>
          <p:nvPr/>
        </p:nvSpPr>
        <p:spPr>
          <a:xfrm>
            <a:off x="243840" y="4386555"/>
            <a:ext cx="5209507" cy="461665"/>
          </a:xfrm>
          <a:prstGeom prst="rect">
            <a:avLst/>
          </a:prstGeom>
          <a:noFill/>
        </p:spPr>
        <p:txBody>
          <a:bodyPr wrap="square" rtlCol="0">
            <a:spAutoFit/>
          </a:bodyPr>
          <a:lstStyle/>
          <a:p>
            <a:r>
              <a:rPr lang="nl-NL" sz="1200" dirty="0"/>
              <a:t>Gouwe Academie on track aanpak, van fase naar fase met:</a:t>
            </a:r>
          </a:p>
          <a:p>
            <a:r>
              <a:rPr lang="nl-NL" sz="1200" dirty="0"/>
              <a:t>meer werkplezier, minder werkdruk, meer onderwijskwaliteit</a:t>
            </a:r>
          </a:p>
        </p:txBody>
      </p:sp>
    </p:spTree>
    <p:extLst>
      <p:ext uri="{BB962C8B-B14F-4D97-AF65-F5344CB8AC3E}">
        <p14:creationId xmlns:p14="http://schemas.microsoft.com/office/powerpoint/2010/main" val="276631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1402-8FFC-8CF3-8EAD-64886A7FC540}"/>
              </a:ext>
            </a:extLst>
          </p:cNvPr>
          <p:cNvSpPr>
            <a:spLocks noGrp="1"/>
          </p:cNvSpPr>
          <p:nvPr>
            <p:ph type="title"/>
          </p:nvPr>
        </p:nvSpPr>
        <p:spPr/>
        <p:txBody>
          <a:bodyPr/>
          <a:lstStyle/>
          <a:p>
            <a:r>
              <a:rPr lang="nl-NL" dirty="0"/>
              <a:t>1. Samenwerken met externen</a:t>
            </a:r>
          </a:p>
        </p:txBody>
      </p:sp>
      <p:graphicFrame>
        <p:nvGraphicFramePr>
          <p:cNvPr id="4" name="Tijdelijke aanduiding voor inhoud 3">
            <a:extLst>
              <a:ext uri="{FF2B5EF4-FFF2-40B4-BE49-F238E27FC236}">
                <a16:creationId xmlns:a16="http://schemas.microsoft.com/office/drawing/2014/main" id="{01CE82B2-941D-7DE9-E523-F7688953B26E}"/>
              </a:ext>
            </a:extLst>
          </p:cNvPr>
          <p:cNvGraphicFramePr>
            <a:graphicFrameLocks noGrp="1"/>
          </p:cNvGraphicFramePr>
          <p:nvPr>
            <p:ph idx="1"/>
            <p:extLst>
              <p:ext uri="{D42A27DB-BD31-4B8C-83A1-F6EECF244321}">
                <p14:modId xmlns:p14="http://schemas.microsoft.com/office/powerpoint/2010/main" val="177090617"/>
              </p:ext>
            </p:extLst>
          </p:nvPr>
        </p:nvGraphicFramePr>
        <p:xfrm>
          <a:off x="539750" y="3363985"/>
          <a:ext cx="5508625" cy="123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kstvak 6">
            <a:extLst>
              <a:ext uri="{FF2B5EF4-FFF2-40B4-BE49-F238E27FC236}">
                <a16:creationId xmlns:a16="http://schemas.microsoft.com/office/drawing/2014/main" id="{1BC3742A-E184-19A6-FBC8-11B4ECF5EE18}"/>
              </a:ext>
            </a:extLst>
          </p:cNvPr>
          <p:cNvSpPr txBox="1"/>
          <p:nvPr/>
        </p:nvSpPr>
        <p:spPr>
          <a:xfrm>
            <a:off x="539750" y="1031846"/>
            <a:ext cx="5508625" cy="1600438"/>
          </a:xfrm>
          <a:prstGeom prst="rect">
            <a:avLst/>
          </a:prstGeom>
          <a:noFill/>
        </p:spPr>
        <p:txBody>
          <a:bodyPr wrap="square" rtlCol="0">
            <a:spAutoFit/>
          </a:bodyPr>
          <a:lstStyle/>
          <a:p>
            <a:r>
              <a:rPr lang="nl-NL" sz="1400" dirty="0"/>
              <a:t>Voor alle scholen en besturen in het samenwerkingsverband is er de kans aanwezig om een verbeterslag te bereiken om met Kindkans te werken zodat er kan worden samengewerkt met experts buiten de school. We werken volgens Duiden en Doen in Kindkans waarbij er kan gewerkt worden met 1 dossier. We gaan allemaal van fase 0 naar fase 1.</a:t>
            </a:r>
          </a:p>
        </p:txBody>
      </p:sp>
    </p:spTree>
    <p:extLst>
      <p:ext uri="{BB962C8B-B14F-4D97-AF65-F5344CB8AC3E}">
        <p14:creationId xmlns:p14="http://schemas.microsoft.com/office/powerpoint/2010/main" val="1656722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18559D-5D6A-7809-63EB-D0D558C2B27D}"/>
              </a:ext>
            </a:extLst>
          </p:cNvPr>
          <p:cNvSpPr>
            <a:spLocks noGrp="1"/>
          </p:cNvSpPr>
          <p:nvPr>
            <p:ph type="title"/>
          </p:nvPr>
        </p:nvSpPr>
        <p:spPr>
          <a:xfrm>
            <a:off x="539262" y="535261"/>
            <a:ext cx="5509846" cy="369332"/>
          </a:xfrm>
        </p:spPr>
        <p:txBody>
          <a:bodyPr/>
          <a:lstStyle/>
          <a:p>
            <a:r>
              <a:rPr lang="nl-NL" dirty="0"/>
              <a:t>1. Concrete aanpak: Samenwerken </a:t>
            </a:r>
          </a:p>
        </p:txBody>
      </p:sp>
      <p:sp>
        <p:nvSpPr>
          <p:cNvPr id="3" name="Tijdelijke aanduiding voor inhoud 2">
            <a:extLst>
              <a:ext uri="{FF2B5EF4-FFF2-40B4-BE49-F238E27FC236}">
                <a16:creationId xmlns:a16="http://schemas.microsoft.com/office/drawing/2014/main" id="{2B3FA69F-8AC1-622B-065A-4DDB977AFB8E}"/>
              </a:ext>
            </a:extLst>
          </p:cNvPr>
          <p:cNvSpPr>
            <a:spLocks noGrp="1"/>
          </p:cNvSpPr>
          <p:nvPr>
            <p:ph idx="1"/>
          </p:nvPr>
        </p:nvSpPr>
        <p:spPr>
          <a:xfrm>
            <a:off x="539261" y="1155560"/>
            <a:ext cx="8491527" cy="3439063"/>
          </a:xfrm>
        </p:spPr>
        <p:txBody>
          <a:bodyPr/>
          <a:lstStyle/>
          <a:p>
            <a:pPr marL="0" indent="0">
              <a:buNone/>
            </a:pPr>
            <a:r>
              <a:rPr lang="nl-NL" sz="1800" dirty="0">
                <a:latin typeface="Calibri" panose="020F0502020204030204" pitchFamily="34" charset="0"/>
                <a:ea typeface="Calibri" panose="020F0502020204030204" pitchFamily="34" charset="0"/>
                <a:cs typeface="Times New Roman" panose="02020603050405020304" pitchFamily="18" charset="0"/>
              </a:rPr>
              <a:t>We </a:t>
            </a:r>
            <a:r>
              <a:rPr lang="nl-NL" sz="1800" dirty="0">
                <a:effectLst/>
                <a:latin typeface="Calibri" panose="020F0502020204030204" pitchFamily="34" charset="0"/>
                <a:ea typeface="Calibri" panose="020F0502020204030204" pitchFamily="34" charset="0"/>
                <a:cs typeface="Times New Roman" panose="02020603050405020304" pitchFamily="18" charset="0"/>
              </a:rPr>
              <a:t>adviseren aan alle besturen om Duiden en </a:t>
            </a:r>
            <a:r>
              <a:rPr lang="nl-NL" sz="1800" dirty="0">
                <a:latin typeface="Calibri" panose="020F0502020204030204" pitchFamily="34" charset="0"/>
                <a:ea typeface="Calibri" panose="020F0502020204030204" pitchFamily="34" charset="0"/>
                <a:cs typeface="Times New Roman" panose="02020603050405020304" pitchFamily="18" charset="0"/>
              </a:rPr>
              <a:t>Doen op de hogere ondersteuningsniveaus onder te brengen in Kindkans. Zo kunnen experts van het bestuur, experts van gemeenten, experts van dienstverleners samen met de school werken in Kindkans waarbij er wordt gewerkt met 1 kind – 1 dossier. Er kan gewerkt worden met uren- en eurobudgetten. Kengetallen worden verzameld over de extra ondersteuning die wordt uitgevoerd. We pakken het als volgt aan:</a:t>
            </a:r>
          </a:p>
          <a:p>
            <a:pPr marL="342900" lvl="0" indent="-342900">
              <a:lnSpc>
                <a:spcPct val="107000"/>
              </a:lnSpc>
              <a:buFont typeface="+mj-lt"/>
              <a:buAutoNum type="alphaL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Werkgroep extra ondersteuning: 2 dagen ontwerpen structuur extra ondersteuning.</a:t>
            </a:r>
          </a:p>
          <a:p>
            <a:pPr marL="342900" lvl="0" indent="-342900">
              <a:lnSpc>
                <a:spcPct val="107000"/>
              </a:lnSpc>
              <a:buFont typeface="+mj-lt"/>
              <a:buAutoNum type="alphaL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Inrichting voor bestuur van Kindkans: 2 dagen.</a:t>
            </a:r>
          </a:p>
          <a:p>
            <a:pPr marL="342900" lvl="0" indent="-342900">
              <a:lnSpc>
                <a:spcPct val="107000"/>
              </a:lnSpc>
              <a:spcAft>
                <a:spcPts val="800"/>
              </a:spcAft>
              <a:buFont typeface="+mj-lt"/>
              <a:buAutoNum type="alphaLcPeriod"/>
            </a:pPr>
            <a:r>
              <a:rPr lang="nl-NL" sz="1800" dirty="0">
                <a:effectLst/>
                <a:latin typeface="Calibri" panose="020F0502020204030204" pitchFamily="34" charset="0"/>
                <a:ea typeface="Calibri" panose="020F0502020204030204" pitchFamily="34" charset="0"/>
                <a:cs typeface="Times New Roman" panose="02020603050405020304" pitchFamily="18" charset="0"/>
              </a:rPr>
              <a:t>Scholing gebruikers: 2 dagen</a:t>
            </a:r>
          </a:p>
          <a:p>
            <a:pPr marL="0" indent="0">
              <a:buNone/>
            </a:pPr>
            <a:endParaRPr lang="nl-NL"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nl-NL" sz="1800" dirty="0">
                <a:effectLst/>
                <a:latin typeface="Calibri" panose="020F0502020204030204" pitchFamily="34" charset="0"/>
                <a:ea typeface="Calibri" panose="020F0502020204030204" pitchFamily="34" charset="0"/>
                <a:cs typeface="Times New Roman" panose="02020603050405020304" pitchFamily="18" charset="0"/>
              </a:rPr>
              <a:t>Kosten per bestuur: maximaal 8.580,- exclusief BTW, scholing is BTW vrij</a:t>
            </a:r>
          </a:p>
          <a:p>
            <a:pPr marL="0" indent="0">
              <a:buNone/>
            </a:pPr>
            <a:endParaRPr lang="nl-NL" dirty="0"/>
          </a:p>
        </p:txBody>
      </p:sp>
    </p:spTree>
    <p:extLst>
      <p:ext uri="{BB962C8B-B14F-4D97-AF65-F5344CB8AC3E}">
        <p14:creationId xmlns:p14="http://schemas.microsoft.com/office/powerpoint/2010/main" val="3035579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1402-8FFC-8CF3-8EAD-64886A7FC540}"/>
              </a:ext>
            </a:extLst>
          </p:cNvPr>
          <p:cNvSpPr>
            <a:spLocks noGrp="1"/>
          </p:cNvSpPr>
          <p:nvPr>
            <p:ph type="title"/>
          </p:nvPr>
        </p:nvSpPr>
        <p:spPr/>
        <p:txBody>
          <a:bodyPr/>
          <a:lstStyle/>
          <a:p>
            <a:r>
              <a:rPr lang="nl-NL" dirty="0"/>
              <a:t>2. Veilig communiceren binnen AVG</a:t>
            </a:r>
          </a:p>
        </p:txBody>
      </p:sp>
      <p:graphicFrame>
        <p:nvGraphicFramePr>
          <p:cNvPr id="4" name="Tijdelijke aanduiding voor inhoud 3">
            <a:extLst>
              <a:ext uri="{FF2B5EF4-FFF2-40B4-BE49-F238E27FC236}">
                <a16:creationId xmlns:a16="http://schemas.microsoft.com/office/drawing/2014/main" id="{01CE82B2-941D-7DE9-E523-F7688953B26E}"/>
              </a:ext>
            </a:extLst>
          </p:cNvPr>
          <p:cNvGraphicFramePr>
            <a:graphicFrameLocks noGrp="1"/>
          </p:cNvGraphicFramePr>
          <p:nvPr>
            <p:ph idx="1"/>
          </p:nvPr>
        </p:nvGraphicFramePr>
        <p:xfrm>
          <a:off x="539750" y="3363985"/>
          <a:ext cx="5508625" cy="123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kstvak 6">
            <a:extLst>
              <a:ext uri="{FF2B5EF4-FFF2-40B4-BE49-F238E27FC236}">
                <a16:creationId xmlns:a16="http://schemas.microsoft.com/office/drawing/2014/main" id="{1BC3742A-E184-19A6-FBC8-11B4ECF5EE18}"/>
              </a:ext>
            </a:extLst>
          </p:cNvPr>
          <p:cNvSpPr txBox="1"/>
          <p:nvPr/>
        </p:nvSpPr>
        <p:spPr>
          <a:xfrm>
            <a:off x="539750" y="1031846"/>
            <a:ext cx="5508625" cy="1384995"/>
          </a:xfrm>
          <a:prstGeom prst="rect">
            <a:avLst/>
          </a:prstGeom>
          <a:noFill/>
        </p:spPr>
        <p:txBody>
          <a:bodyPr wrap="square" rtlCol="0">
            <a:spAutoFit/>
          </a:bodyPr>
          <a:lstStyle/>
          <a:p>
            <a:r>
              <a:rPr lang="nl-NL" sz="1400" dirty="0"/>
              <a:t>Voor alle scholen en besturen in het samenwerkingsverband is er de kans aanwezig om een verbeterslag te bereiken om met Kindkans te werken zodat er kan worden gecommuniceerd met kernpartners, incidentele partners en dienstverleners. We gaan allemaal van fase 0 naar fase 1.</a:t>
            </a:r>
          </a:p>
        </p:txBody>
      </p:sp>
    </p:spTree>
    <p:extLst>
      <p:ext uri="{BB962C8B-B14F-4D97-AF65-F5344CB8AC3E}">
        <p14:creationId xmlns:p14="http://schemas.microsoft.com/office/powerpoint/2010/main" val="844099194"/>
      </p:ext>
    </p:extLst>
  </p:cSld>
  <p:clrMapOvr>
    <a:masterClrMapping/>
  </p:clrMapOvr>
</p:sld>
</file>

<file path=ppt/theme/theme1.xml><?xml version="1.0" encoding="utf-8"?>
<a:theme xmlns:a="http://schemas.openxmlformats.org/drawingml/2006/main" name="Office-thema">
  <a:themeElements>
    <a:clrScheme name="Driestar">
      <a:dk1>
        <a:sysClr val="windowText" lastClr="000000"/>
      </a:dk1>
      <a:lt1>
        <a:sysClr val="window" lastClr="FFFFFF"/>
      </a:lt1>
      <a:dk2>
        <a:srgbClr val="44546A"/>
      </a:dk2>
      <a:lt2>
        <a:srgbClr val="E7E6E6"/>
      </a:lt2>
      <a:accent1>
        <a:srgbClr val="912383"/>
      </a:accent1>
      <a:accent2>
        <a:srgbClr val="6EB12D"/>
      </a:accent2>
      <a:accent3>
        <a:srgbClr val="005ABA"/>
      </a:accent3>
      <a:accent4>
        <a:srgbClr val="E31B1E"/>
      </a:accent4>
      <a:accent5>
        <a:srgbClr val="F2F2F2"/>
      </a:accent5>
      <a:accent6>
        <a:srgbClr val="70AD47"/>
      </a:accent6>
      <a:hlink>
        <a:srgbClr val="0563C1"/>
      </a:hlink>
      <a:folHlink>
        <a:srgbClr val="954F72"/>
      </a:folHlink>
    </a:clrScheme>
    <a:fontScheme name="Aangepast 1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400" dirty="0" err="1" smtClean="0"/>
        </a:defPPr>
      </a:lstStyle>
    </a:txDef>
  </a:objectDefaults>
  <a:extraClrSchemeLst/>
  <a:extLst>
    <a:ext uri="{05A4C25C-085E-4340-85A3-A5531E510DB2}">
      <thm15:themeFamily xmlns:thm15="http://schemas.microsoft.com/office/thememl/2012/main" name="Presentatie5" id="{0C567FC4-9BCF-43BD-8038-9D66F04B5A49}" vid="{B3D4AC1B-7939-492D-89F0-5DD17F926437}"/>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0AFDA71E6FB94080F53745FF9E7C0F" ma:contentTypeVersion="14" ma:contentTypeDescription="Een nieuw document maken." ma:contentTypeScope="" ma:versionID="90c9e0da23578c7c2f9754fe10a97418">
  <xsd:schema xmlns:xsd="http://www.w3.org/2001/XMLSchema" xmlns:xs="http://www.w3.org/2001/XMLSchema" xmlns:p="http://schemas.microsoft.com/office/2006/metadata/properties" xmlns:ns1="http://schemas.microsoft.com/sharepoint/v3" xmlns:ns2="227aaf40-c29b-486a-b9b4-c87b7c55b82c" xmlns:ns3="54b9e159-ca12-40e9-88c2-60a7f4bab493" targetNamespace="http://schemas.microsoft.com/office/2006/metadata/properties" ma:root="true" ma:fieldsID="42c6132d1009cd3c18653c050a986765" ns1:_="" ns2:_="" ns3:_="">
    <xsd:import namespace="http://schemas.microsoft.com/sharepoint/v3"/>
    <xsd:import namespace="227aaf40-c29b-486a-b9b4-c87b7c55b82c"/>
    <xsd:import namespace="54b9e159-ca12-40e9-88c2-60a7f4bab493"/>
    <xsd:element name="properties">
      <xsd:complexType>
        <xsd:sequence>
          <xsd:element name="documentManagement">
            <xsd:complexType>
              <xsd:all>
                <xsd:element ref="ns2:MediaServiceMetadata" minOccurs="0"/>
                <xsd:element ref="ns2:MediaServiceFastMetadata" minOccurs="0"/>
                <xsd:element ref="ns2:MediaServiceDateTaken" minOccurs="0"/>
                <xsd:element ref="ns1:_ip_UnifiedCompliancePolicyProperties" minOccurs="0"/>
                <xsd:element ref="ns1:_ip_UnifiedCompliancePolicyUIAction" minOccurs="0"/>
                <xsd:element ref="ns2:MediaServiceAutoTags"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Eigenschappen van het geïntegreerd beleid voor naleving" ma:hidden="true" ma:internalName="_ip_UnifiedCompliancePolicyProperties">
      <xsd:simpleType>
        <xsd:restriction base="dms:Note"/>
      </xsd:simpleType>
    </xsd:element>
    <xsd:element name="_ip_UnifiedCompliancePolicyUIAction" ma:index="12"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7aaf40-c29b-486a-b9b4-c87b7c55b8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4b9e159-ca12-40e9-88c2-60a7f4bab493"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54b9e159-ca12-40e9-88c2-60a7f4bab493">
      <UserInfo>
        <DisplayName>Jong, Anton de</DisplayName>
        <AccountId>140</AccountId>
        <AccountType/>
      </UserInfo>
      <UserInfo>
        <DisplayName>Blonk-Meulenkamp, Martine</DisplayName>
        <AccountId>165</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671A75D-DC19-4352-B079-BE4416C28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27aaf40-c29b-486a-b9b4-c87b7c55b82c"/>
    <ds:schemaRef ds:uri="54b9e159-ca12-40e9-88c2-60a7f4bab4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383CF-6208-4C1D-97E4-890B267D2E9F}">
  <ds:schemaRefs>
    <ds:schemaRef ds:uri="http://schemas.microsoft.com/office/2006/metadata/properties"/>
    <ds:schemaRef ds:uri="http://purl.org/dc/elements/1.1/"/>
    <ds:schemaRef ds:uri="http://schemas.microsoft.com/office/infopath/2007/PartnerControls"/>
    <ds:schemaRef ds:uri="http://schemas.microsoft.com/sharepoint/v3"/>
    <ds:schemaRef ds:uri="http://schemas.microsoft.com/office/2006/documentManagement/types"/>
    <ds:schemaRef ds:uri="http://purl.org/dc/dcmitype/"/>
    <ds:schemaRef ds:uri="54b9e159-ca12-40e9-88c2-60a7f4bab493"/>
    <ds:schemaRef ds:uri="http://purl.org/dc/terms/"/>
    <ds:schemaRef ds:uri="http://schemas.openxmlformats.org/package/2006/metadata/core-properties"/>
    <ds:schemaRef ds:uri="227aaf40-c29b-486a-b9b4-c87b7c55b82c"/>
    <ds:schemaRef ds:uri="http://www.w3.org/XML/1998/namespace"/>
  </ds:schemaRefs>
</ds:datastoreItem>
</file>

<file path=customXml/itemProps3.xml><?xml version="1.0" encoding="utf-8"?>
<ds:datastoreItem xmlns:ds="http://schemas.openxmlformats.org/officeDocument/2006/customXml" ds:itemID="{4FC1F291-CFB3-4DCE-A2AC-F56626B89B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Sjabloon_Kindkans (003)</Template>
  <TotalTime>1</TotalTime>
  <Words>1726</Words>
  <Application>Microsoft Office PowerPoint</Application>
  <PresentationFormat>Diavoorstelling (16:9)</PresentationFormat>
  <Paragraphs>163</Paragraphs>
  <Slides>24</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24</vt:i4>
      </vt:variant>
    </vt:vector>
  </HeadingPairs>
  <TitlesOfParts>
    <vt:vector size="29" baseType="lpstr">
      <vt:lpstr>Arial</vt:lpstr>
      <vt:lpstr>Calibri</vt:lpstr>
      <vt:lpstr>Segoe UI Light</vt:lpstr>
      <vt:lpstr>Verdana</vt:lpstr>
      <vt:lpstr>Office-thema</vt:lpstr>
      <vt:lpstr>Zuid Limburg on track</vt:lpstr>
      <vt:lpstr>Advies besturen</vt:lpstr>
      <vt:lpstr>Doel onderzoek</vt:lpstr>
      <vt:lpstr>Onderzoeksinstrument: on track</vt:lpstr>
      <vt:lpstr>Uitkomsten onderzoek</vt:lpstr>
      <vt:lpstr>Adviezen aan besturen</vt:lpstr>
      <vt:lpstr>1. Samenwerken met externen</vt:lpstr>
      <vt:lpstr>1. Concrete aanpak: Samenwerken </vt:lpstr>
      <vt:lpstr>2. Veilig communiceren binnen AVG</vt:lpstr>
      <vt:lpstr>2. Concrete aanpak: Veilig communiceren </vt:lpstr>
      <vt:lpstr>3. Duiden en doen</vt:lpstr>
      <vt:lpstr>3. Duiden en doen</vt:lpstr>
      <vt:lpstr>3.1 Concrete aanpak: Duiden en doen </vt:lpstr>
      <vt:lpstr>3.2 Concrete aanpak: Duiden en doen </vt:lpstr>
      <vt:lpstr>3.3 Concrete aanpak: Duiden en doen </vt:lpstr>
      <vt:lpstr>Leuker, lichter en beter met Gouwe Academie on track</vt:lpstr>
      <vt:lpstr>Advies SWV</vt:lpstr>
      <vt:lpstr>Doel onderzoek</vt:lpstr>
      <vt:lpstr>Eenvoudige implementatie</vt:lpstr>
      <vt:lpstr>Concrete aanpak Eenvoudige implementatie</vt:lpstr>
      <vt:lpstr>Implementatie voor complete data</vt:lpstr>
      <vt:lpstr>Concrete aanpak implementatie compleet</vt:lpstr>
      <vt:lpstr>Licentie</vt:lpstr>
      <vt:lpstr>Leuker, lichter en beter met Gouwe Academie on track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Zuid Limburg on track</dc:title>
  <dc:creator>Vollmuller, Bart | Gouwe Academie</dc:creator>
  <cp:lastModifiedBy>Klooster-Sturm, Suzanna van der</cp:lastModifiedBy>
  <cp:revision>2</cp:revision>
  <dcterms:created xsi:type="dcterms:W3CDTF">2022-11-21T12:39:39Z</dcterms:created>
  <dcterms:modified xsi:type="dcterms:W3CDTF">2023-01-19T10:18:35Z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0x010100F60AFDA71E6FB94080F53745FF9E7C0F</vt:lpwstr>
  </property>
</Properties>
</file>